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feesh" panose="020B0604020202020204" charset="-78"/>
      <p:regular r:id="rId31"/>
    </p:embeddedFont>
    <p:embeddedFont>
      <p:font typeface="Afeesh Bold" panose="020B0604020202020204" charset="-78"/>
      <p:regular r:id="rId32"/>
    </p:embeddedFont>
    <p:embeddedFont>
      <p:font typeface="Ara Hamah AlThawra" panose="020B0604020202020204" charset="-78"/>
      <p:regular r:id="rId33"/>
    </p:embeddedFont>
    <p:embeddedFont>
      <p:font typeface="Caricaturey" panose="020B0604020202020204" charset="-78"/>
      <p:regular r:id="rId34"/>
    </p:embeddedFont>
    <p:embeddedFont>
      <p:font typeface="HS Headline" panose="020B0604020202020204" charset="-78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1" autoAdjust="0"/>
    <p:restoredTop sz="86508" autoAdjust="0"/>
  </p:normalViewPr>
  <p:slideViewPr>
    <p:cSldViewPr>
      <p:cViewPr>
        <p:scale>
          <a:sx n="106" d="100"/>
          <a:sy n="106" d="100"/>
        </p:scale>
        <p:origin x="1356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svg"/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sv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svg"/><Relationship Id="rId84" Type="http://schemas.openxmlformats.org/officeDocument/2006/relationships/image" Target="../media/image83.svg"/><Relationship Id="rId89" Type="http://schemas.openxmlformats.org/officeDocument/2006/relationships/image" Target="../media/image88.png"/><Relationship Id="rId112" Type="http://schemas.openxmlformats.org/officeDocument/2006/relationships/image" Target="../media/image111.svg"/><Relationship Id="rId133" Type="http://schemas.openxmlformats.org/officeDocument/2006/relationships/image" Target="../media/image132.png"/><Relationship Id="rId16" Type="http://schemas.openxmlformats.org/officeDocument/2006/relationships/image" Target="../media/image15.sv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svg"/><Relationship Id="rId74" Type="http://schemas.openxmlformats.org/officeDocument/2006/relationships/image" Target="../media/image73.svg"/><Relationship Id="rId79" Type="http://schemas.openxmlformats.org/officeDocument/2006/relationships/image" Target="../media/image78.png"/><Relationship Id="rId102" Type="http://schemas.openxmlformats.org/officeDocument/2006/relationships/image" Target="../media/image101.svg"/><Relationship Id="rId123" Type="http://schemas.openxmlformats.org/officeDocument/2006/relationships/image" Target="../media/image122.png"/><Relationship Id="rId128" Type="http://schemas.openxmlformats.org/officeDocument/2006/relationships/image" Target="../media/image127.png"/><Relationship Id="rId5" Type="http://schemas.openxmlformats.org/officeDocument/2006/relationships/image" Target="../media/image4.png"/><Relationship Id="rId90" Type="http://schemas.openxmlformats.org/officeDocument/2006/relationships/image" Target="../media/image89.svg"/><Relationship Id="rId95" Type="http://schemas.openxmlformats.org/officeDocument/2006/relationships/image" Target="../media/image94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svg"/><Relationship Id="rId56" Type="http://schemas.openxmlformats.org/officeDocument/2006/relationships/image" Target="../media/image55.svg"/><Relationship Id="rId64" Type="http://schemas.openxmlformats.org/officeDocument/2006/relationships/image" Target="../media/image63.svg"/><Relationship Id="rId69" Type="http://schemas.openxmlformats.org/officeDocument/2006/relationships/image" Target="../media/image68.png"/><Relationship Id="rId77" Type="http://schemas.openxmlformats.org/officeDocument/2006/relationships/image" Target="../media/image76.png"/><Relationship Id="rId100" Type="http://schemas.openxmlformats.org/officeDocument/2006/relationships/image" Target="../media/image99.svg"/><Relationship Id="rId105" Type="http://schemas.openxmlformats.org/officeDocument/2006/relationships/image" Target="../media/image104.png"/><Relationship Id="rId113" Type="http://schemas.openxmlformats.org/officeDocument/2006/relationships/image" Target="../media/image112.png"/><Relationship Id="rId118" Type="http://schemas.openxmlformats.org/officeDocument/2006/relationships/image" Target="../media/image117.svg"/><Relationship Id="rId126" Type="http://schemas.openxmlformats.org/officeDocument/2006/relationships/image" Target="../media/image125.svg"/><Relationship Id="rId134" Type="http://schemas.openxmlformats.org/officeDocument/2006/relationships/image" Target="../media/image133.svg"/><Relationship Id="rId8" Type="http://schemas.openxmlformats.org/officeDocument/2006/relationships/image" Target="../media/image7.svg"/><Relationship Id="rId51" Type="http://schemas.openxmlformats.org/officeDocument/2006/relationships/image" Target="../media/image50.png"/><Relationship Id="rId72" Type="http://schemas.openxmlformats.org/officeDocument/2006/relationships/image" Target="../media/image71.svg"/><Relationship Id="rId80" Type="http://schemas.openxmlformats.org/officeDocument/2006/relationships/image" Target="../media/image79.sv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98" Type="http://schemas.openxmlformats.org/officeDocument/2006/relationships/image" Target="../media/image97.svg"/><Relationship Id="rId121" Type="http://schemas.openxmlformats.org/officeDocument/2006/relationships/image" Target="../media/image120.png"/><Relationship Id="rId3" Type="http://schemas.openxmlformats.org/officeDocument/2006/relationships/image" Target="../media/image2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46" Type="http://schemas.openxmlformats.org/officeDocument/2006/relationships/image" Target="../media/image45.sv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103" Type="http://schemas.openxmlformats.org/officeDocument/2006/relationships/image" Target="../media/image102.png"/><Relationship Id="rId108" Type="http://schemas.openxmlformats.org/officeDocument/2006/relationships/image" Target="../media/image107.svg"/><Relationship Id="rId116" Type="http://schemas.openxmlformats.org/officeDocument/2006/relationships/image" Target="../media/image115.svg"/><Relationship Id="rId124" Type="http://schemas.openxmlformats.org/officeDocument/2006/relationships/image" Target="../media/image123.svg"/><Relationship Id="rId129" Type="http://schemas.openxmlformats.org/officeDocument/2006/relationships/image" Target="../media/image128.png"/><Relationship Id="rId20" Type="http://schemas.openxmlformats.org/officeDocument/2006/relationships/image" Target="../media/image19.svg"/><Relationship Id="rId41" Type="http://schemas.openxmlformats.org/officeDocument/2006/relationships/image" Target="../media/image40.png"/><Relationship Id="rId54" Type="http://schemas.openxmlformats.org/officeDocument/2006/relationships/image" Target="../media/image53.svg"/><Relationship Id="rId62" Type="http://schemas.openxmlformats.org/officeDocument/2006/relationships/image" Target="../media/image61.svg"/><Relationship Id="rId70" Type="http://schemas.openxmlformats.org/officeDocument/2006/relationships/image" Target="../media/image69.sv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svg"/><Relationship Id="rId91" Type="http://schemas.openxmlformats.org/officeDocument/2006/relationships/image" Target="../media/image90.png"/><Relationship Id="rId96" Type="http://schemas.openxmlformats.org/officeDocument/2006/relationships/image" Target="../media/image95.svg"/><Relationship Id="rId111" Type="http://schemas.openxmlformats.org/officeDocument/2006/relationships/image" Target="../media/image110.png"/><Relationship Id="rId132" Type="http://schemas.openxmlformats.org/officeDocument/2006/relationships/image" Target="../media/image1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6" Type="http://schemas.openxmlformats.org/officeDocument/2006/relationships/image" Target="../media/image105.svg"/><Relationship Id="rId114" Type="http://schemas.openxmlformats.org/officeDocument/2006/relationships/image" Target="../media/image113.svg"/><Relationship Id="rId119" Type="http://schemas.openxmlformats.org/officeDocument/2006/relationships/image" Target="../media/image118.png"/><Relationship Id="rId127" Type="http://schemas.openxmlformats.org/officeDocument/2006/relationships/image" Target="../media/image126.png"/><Relationship Id="rId10" Type="http://schemas.openxmlformats.org/officeDocument/2006/relationships/image" Target="../media/image9.svg"/><Relationship Id="rId31" Type="http://schemas.openxmlformats.org/officeDocument/2006/relationships/image" Target="../media/image30.png"/><Relationship Id="rId44" Type="http://schemas.openxmlformats.org/officeDocument/2006/relationships/image" Target="../media/image43.svg"/><Relationship Id="rId52" Type="http://schemas.openxmlformats.org/officeDocument/2006/relationships/image" Target="../media/image51.svg"/><Relationship Id="rId60" Type="http://schemas.openxmlformats.org/officeDocument/2006/relationships/image" Target="../media/image59.sv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svg"/><Relationship Id="rId81" Type="http://schemas.openxmlformats.org/officeDocument/2006/relationships/image" Target="../media/image80.png"/><Relationship Id="rId86" Type="http://schemas.openxmlformats.org/officeDocument/2006/relationships/image" Target="../media/image85.svg"/><Relationship Id="rId94" Type="http://schemas.openxmlformats.org/officeDocument/2006/relationships/image" Target="../media/image93.sv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122" Type="http://schemas.openxmlformats.org/officeDocument/2006/relationships/image" Target="../media/image121.svg"/><Relationship Id="rId130" Type="http://schemas.openxmlformats.org/officeDocument/2006/relationships/image" Target="../media/image129.png"/><Relationship Id="rId135" Type="http://schemas.openxmlformats.org/officeDocument/2006/relationships/image" Target="../media/image134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svg"/><Relationship Id="rId50" Type="http://schemas.openxmlformats.org/officeDocument/2006/relationships/image" Target="../media/image49.svg"/><Relationship Id="rId55" Type="http://schemas.openxmlformats.org/officeDocument/2006/relationships/image" Target="../media/image54.png"/><Relationship Id="rId76" Type="http://schemas.openxmlformats.org/officeDocument/2006/relationships/image" Target="../media/image75.svg"/><Relationship Id="rId97" Type="http://schemas.openxmlformats.org/officeDocument/2006/relationships/image" Target="../media/image96.png"/><Relationship Id="rId104" Type="http://schemas.openxmlformats.org/officeDocument/2006/relationships/image" Target="../media/image103.svg"/><Relationship Id="rId120" Type="http://schemas.openxmlformats.org/officeDocument/2006/relationships/image" Target="../media/image119.svg"/><Relationship Id="rId125" Type="http://schemas.openxmlformats.org/officeDocument/2006/relationships/image" Target="../media/image124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svg"/><Relationship Id="rId2" Type="http://schemas.openxmlformats.org/officeDocument/2006/relationships/image" Target="../media/image1.jpeg"/><Relationship Id="rId29" Type="http://schemas.openxmlformats.org/officeDocument/2006/relationships/image" Target="../media/image28.png"/><Relationship Id="rId24" Type="http://schemas.openxmlformats.org/officeDocument/2006/relationships/image" Target="../media/image23.svg"/><Relationship Id="rId40" Type="http://schemas.openxmlformats.org/officeDocument/2006/relationships/image" Target="../media/image39.svg"/><Relationship Id="rId45" Type="http://schemas.openxmlformats.org/officeDocument/2006/relationships/image" Target="../media/image44.png"/><Relationship Id="rId66" Type="http://schemas.openxmlformats.org/officeDocument/2006/relationships/image" Target="../media/image65.svg"/><Relationship Id="rId87" Type="http://schemas.openxmlformats.org/officeDocument/2006/relationships/image" Target="../media/image86.png"/><Relationship Id="rId110" Type="http://schemas.openxmlformats.org/officeDocument/2006/relationships/image" Target="../media/image109.svg"/><Relationship Id="rId115" Type="http://schemas.openxmlformats.org/officeDocument/2006/relationships/image" Target="../media/image114.png"/><Relationship Id="rId131" Type="http://schemas.openxmlformats.org/officeDocument/2006/relationships/image" Target="../media/image130.png"/><Relationship Id="rId136" Type="http://schemas.openxmlformats.org/officeDocument/2006/relationships/image" Target="../media/image135.png"/><Relationship Id="rId61" Type="http://schemas.openxmlformats.org/officeDocument/2006/relationships/image" Target="../media/image60.png"/><Relationship Id="rId82" Type="http://schemas.openxmlformats.org/officeDocument/2006/relationships/image" Target="../media/image81.svg"/><Relationship Id="rId1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117" Type="http://schemas.openxmlformats.org/officeDocument/2006/relationships/image" Target="../media/image115.svg"/><Relationship Id="rId21" Type="http://schemas.openxmlformats.org/officeDocument/2006/relationships/image" Target="../media/image19.svg"/><Relationship Id="rId42" Type="http://schemas.openxmlformats.org/officeDocument/2006/relationships/image" Target="../media/image40.pn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png"/><Relationship Id="rId133" Type="http://schemas.openxmlformats.org/officeDocument/2006/relationships/image" Target="../media/image152.png"/><Relationship Id="rId138" Type="http://schemas.openxmlformats.org/officeDocument/2006/relationships/image" Target="../media/image133.svg"/><Relationship Id="rId16" Type="http://schemas.openxmlformats.org/officeDocument/2006/relationships/image" Target="../media/image14.png"/><Relationship Id="rId107" Type="http://schemas.openxmlformats.org/officeDocument/2006/relationships/image" Target="../media/image105.svg"/><Relationship Id="rId11" Type="http://schemas.openxmlformats.org/officeDocument/2006/relationships/image" Target="../media/image9.sv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123" Type="http://schemas.openxmlformats.org/officeDocument/2006/relationships/image" Target="../media/image151.svg"/><Relationship Id="rId128" Type="http://schemas.openxmlformats.org/officeDocument/2006/relationships/image" Target="../media/image124.png"/><Relationship Id="rId5" Type="http://schemas.openxmlformats.org/officeDocument/2006/relationships/image" Target="../media/image3.sv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113" Type="http://schemas.openxmlformats.org/officeDocument/2006/relationships/image" Target="../media/image111.svg"/><Relationship Id="rId118" Type="http://schemas.openxmlformats.org/officeDocument/2006/relationships/image" Target="../media/image116.png"/><Relationship Id="rId134" Type="http://schemas.openxmlformats.org/officeDocument/2006/relationships/image" Target="../media/image129.png"/><Relationship Id="rId139" Type="http://schemas.openxmlformats.org/officeDocument/2006/relationships/image" Target="../media/image140.gif"/><Relationship Id="rId8" Type="http://schemas.openxmlformats.org/officeDocument/2006/relationships/image" Target="../media/image6.pn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93" Type="http://schemas.openxmlformats.org/officeDocument/2006/relationships/image" Target="../media/image91.svg"/><Relationship Id="rId98" Type="http://schemas.openxmlformats.org/officeDocument/2006/relationships/image" Target="../media/image96.png"/><Relationship Id="rId121" Type="http://schemas.openxmlformats.org/officeDocument/2006/relationships/image" Target="../media/image119.svg"/><Relationship Id="rId3" Type="http://schemas.openxmlformats.org/officeDocument/2006/relationships/image" Target="../media/image1.jpe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svg"/><Relationship Id="rId67" Type="http://schemas.openxmlformats.org/officeDocument/2006/relationships/image" Target="../media/image65.svg"/><Relationship Id="rId103" Type="http://schemas.openxmlformats.org/officeDocument/2006/relationships/image" Target="../media/image101.svg"/><Relationship Id="rId108" Type="http://schemas.openxmlformats.org/officeDocument/2006/relationships/image" Target="../media/image106.png"/><Relationship Id="rId116" Type="http://schemas.openxmlformats.org/officeDocument/2006/relationships/image" Target="../media/image114.png"/><Relationship Id="rId124" Type="http://schemas.openxmlformats.org/officeDocument/2006/relationships/image" Target="../media/image120.png"/><Relationship Id="rId129" Type="http://schemas.openxmlformats.org/officeDocument/2006/relationships/image" Target="../media/image125.svg"/><Relationship Id="rId137" Type="http://schemas.openxmlformats.org/officeDocument/2006/relationships/image" Target="../media/image132.png"/><Relationship Id="rId20" Type="http://schemas.openxmlformats.org/officeDocument/2006/relationships/image" Target="../media/image18.pn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11" Type="http://schemas.openxmlformats.org/officeDocument/2006/relationships/image" Target="../media/image109.svg"/><Relationship Id="rId132" Type="http://schemas.openxmlformats.org/officeDocument/2006/relationships/image" Target="../media/image128.png"/><Relationship Id="rId140" Type="http://schemas.openxmlformats.org/officeDocument/2006/relationships/image" Target="../media/image1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14" Type="http://schemas.openxmlformats.org/officeDocument/2006/relationships/image" Target="../media/image112.png"/><Relationship Id="rId119" Type="http://schemas.openxmlformats.org/officeDocument/2006/relationships/image" Target="../media/image117.svg"/><Relationship Id="rId127" Type="http://schemas.openxmlformats.org/officeDocument/2006/relationships/image" Target="../media/image123.svg"/><Relationship Id="rId10" Type="http://schemas.openxmlformats.org/officeDocument/2006/relationships/image" Target="../media/image8.png"/><Relationship Id="rId31" Type="http://schemas.openxmlformats.org/officeDocument/2006/relationships/image" Target="../media/image29.sv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99" Type="http://schemas.openxmlformats.org/officeDocument/2006/relationships/image" Target="../media/image97.svg"/><Relationship Id="rId101" Type="http://schemas.openxmlformats.org/officeDocument/2006/relationships/image" Target="../media/image99.svg"/><Relationship Id="rId122" Type="http://schemas.openxmlformats.org/officeDocument/2006/relationships/image" Target="../media/image150.png"/><Relationship Id="rId130" Type="http://schemas.openxmlformats.org/officeDocument/2006/relationships/image" Target="../media/image126.png"/><Relationship Id="rId135" Type="http://schemas.openxmlformats.org/officeDocument/2006/relationships/image" Target="../media/image130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9" Type="http://schemas.openxmlformats.org/officeDocument/2006/relationships/image" Target="../media/image37.svg"/><Relationship Id="rId109" Type="http://schemas.openxmlformats.org/officeDocument/2006/relationships/image" Target="../media/image107.svg"/><Relationship Id="rId34" Type="http://schemas.openxmlformats.org/officeDocument/2006/relationships/image" Target="../media/image32.pn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120" Type="http://schemas.openxmlformats.org/officeDocument/2006/relationships/image" Target="../media/image118.png"/><Relationship Id="rId125" Type="http://schemas.openxmlformats.org/officeDocument/2006/relationships/image" Target="../media/image121.svg"/><Relationship Id="rId141" Type="http://schemas.openxmlformats.org/officeDocument/2006/relationships/image" Target="../media/image141.gif"/><Relationship Id="rId7" Type="http://schemas.openxmlformats.org/officeDocument/2006/relationships/image" Target="../media/image5.sv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image" Target="../media/image137.png"/><Relationship Id="rId29" Type="http://schemas.openxmlformats.org/officeDocument/2006/relationships/image" Target="../media/image27.svg"/><Relationship Id="rId24" Type="http://schemas.openxmlformats.org/officeDocument/2006/relationships/image" Target="../media/image22.pn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png"/><Relationship Id="rId115" Type="http://schemas.openxmlformats.org/officeDocument/2006/relationships/image" Target="../media/image113.svg"/><Relationship Id="rId131" Type="http://schemas.openxmlformats.org/officeDocument/2006/relationships/image" Target="../media/image127.png"/><Relationship Id="rId136" Type="http://schemas.openxmlformats.org/officeDocument/2006/relationships/image" Target="../media/image131.sv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svg"/><Relationship Id="rId14" Type="http://schemas.openxmlformats.org/officeDocument/2006/relationships/image" Target="../media/image12.pn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56" Type="http://schemas.openxmlformats.org/officeDocument/2006/relationships/image" Target="../media/image54.pn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svg"/><Relationship Id="rId126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117" Type="http://schemas.openxmlformats.org/officeDocument/2006/relationships/image" Target="../media/image115.svg"/><Relationship Id="rId21" Type="http://schemas.openxmlformats.org/officeDocument/2006/relationships/image" Target="../media/image19.svg"/><Relationship Id="rId42" Type="http://schemas.openxmlformats.org/officeDocument/2006/relationships/image" Target="../media/image40.pn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png"/><Relationship Id="rId133" Type="http://schemas.openxmlformats.org/officeDocument/2006/relationships/image" Target="../media/image130.png"/><Relationship Id="rId16" Type="http://schemas.openxmlformats.org/officeDocument/2006/relationships/image" Target="../media/image14.png"/><Relationship Id="rId107" Type="http://schemas.openxmlformats.org/officeDocument/2006/relationships/image" Target="../media/image105.svg"/><Relationship Id="rId11" Type="http://schemas.openxmlformats.org/officeDocument/2006/relationships/image" Target="../media/image9.sv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123" Type="http://schemas.openxmlformats.org/officeDocument/2006/relationships/image" Target="../media/image121.svg"/><Relationship Id="rId128" Type="http://schemas.openxmlformats.org/officeDocument/2006/relationships/image" Target="../media/image126.png"/><Relationship Id="rId5" Type="http://schemas.openxmlformats.org/officeDocument/2006/relationships/image" Target="../media/image3.sv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56" Type="http://schemas.openxmlformats.org/officeDocument/2006/relationships/image" Target="../media/image54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svg"/><Relationship Id="rId113" Type="http://schemas.openxmlformats.org/officeDocument/2006/relationships/image" Target="../media/image111.svg"/><Relationship Id="rId118" Type="http://schemas.openxmlformats.org/officeDocument/2006/relationships/image" Target="../media/image116.png"/><Relationship Id="rId126" Type="http://schemas.openxmlformats.org/officeDocument/2006/relationships/image" Target="../media/image124.png"/><Relationship Id="rId134" Type="http://schemas.openxmlformats.org/officeDocument/2006/relationships/image" Target="../media/image131.svg"/><Relationship Id="rId8" Type="http://schemas.openxmlformats.org/officeDocument/2006/relationships/image" Target="../media/image6.pn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93" Type="http://schemas.openxmlformats.org/officeDocument/2006/relationships/image" Target="../media/image91.svg"/><Relationship Id="rId98" Type="http://schemas.openxmlformats.org/officeDocument/2006/relationships/image" Target="../media/image96.png"/><Relationship Id="rId121" Type="http://schemas.openxmlformats.org/officeDocument/2006/relationships/image" Target="../media/image119.svg"/><Relationship Id="rId3" Type="http://schemas.openxmlformats.org/officeDocument/2006/relationships/image" Target="../media/image137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svg"/><Relationship Id="rId67" Type="http://schemas.openxmlformats.org/officeDocument/2006/relationships/image" Target="../media/image65.svg"/><Relationship Id="rId103" Type="http://schemas.openxmlformats.org/officeDocument/2006/relationships/image" Target="../media/image101.svg"/><Relationship Id="rId108" Type="http://schemas.openxmlformats.org/officeDocument/2006/relationships/image" Target="../media/image106.png"/><Relationship Id="rId116" Type="http://schemas.openxmlformats.org/officeDocument/2006/relationships/image" Target="../media/image114.png"/><Relationship Id="rId124" Type="http://schemas.openxmlformats.org/officeDocument/2006/relationships/image" Target="../media/image122.png"/><Relationship Id="rId129" Type="http://schemas.openxmlformats.org/officeDocument/2006/relationships/image" Target="../media/image127.png"/><Relationship Id="rId137" Type="http://schemas.openxmlformats.org/officeDocument/2006/relationships/image" Target="../media/image143.gif"/><Relationship Id="rId20" Type="http://schemas.openxmlformats.org/officeDocument/2006/relationships/image" Target="../media/image18.pn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11" Type="http://schemas.openxmlformats.org/officeDocument/2006/relationships/image" Target="../media/image109.svg"/><Relationship Id="rId13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14" Type="http://schemas.openxmlformats.org/officeDocument/2006/relationships/image" Target="../media/image112.png"/><Relationship Id="rId119" Type="http://schemas.openxmlformats.org/officeDocument/2006/relationships/image" Target="../media/image117.svg"/><Relationship Id="rId127" Type="http://schemas.openxmlformats.org/officeDocument/2006/relationships/image" Target="../media/image125.svg"/><Relationship Id="rId10" Type="http://schemas.openxmlformats.org/officeDocument/2006/relationships/image" Target="../media/image8.png"/><Relationship Id="rId31" Type="http://schemas.openxmlformats.org/officeDocument/2006/relationships/image" Target="../media/image29.sv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99" Type="http://schemas.openxmlformats.org/officeDocument/2006/relationships/image" Target="../media/image97.svg"/><Relationship Id="rId101" Type="http://schemas.openxmlformats.org/officeDocument/2006/relationships/image" Target="../media/image99.svg"/><Relationship Id="rId122" Type="http://schemas.openxmlformats.org/officeDocument/2006/relationships/image" Target="../media/image120.png"/><Relationship Id="rId130" Type="http://schemas.openxmlformats.org/officeDocument/2006/relationships/image" Target="../media/image128.png"/><Relationship Id="rId135" Type="http://schemas.openxmlformats.org/officeDocument/2006/relationships/image" Target="../media/image132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9" Type="http://schemas.openxmlformats.org/officeDocument/2006/relationships/image" Target="../media/image37.svg"/><Relationship Id="rId109" Type="http://schemas.openxmlformats.org/officeDocument/2006/relationships/image" Target="../media/image107.svg"/><Relationship Id="rId34" Type="http://schemas.openxmlformats.org/officeDocument/2006/relationships/image" Target="../media/image32.pn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120" Type="http://schemas.openxmlformats.org/officeDocument/2006/relationships/image" Target="../media/image118.png"/><Relationship Id="rId125" Type="http://schemas.openxmlformats.org/officeDocument/2006/relationships/image" Target="../media/image123.svg"/><Relationship Id="rId7" Type="http://schemas.openxmlformats.org/officeDocument/2006/relationships/image" Target="../media/image5.sv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image" Target="../media/image1.jpeg"/><Relationship Id="rId29" Type="http://schemas.openxmlformats.org/officeDocument/2006/relationships/image" Target="../media/image27.svg"/><Relationship Id="rId24" Type="http://schemas.openxmlformats.org/officeDocument/2006/relationships/image" Target="../media/image22.pn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png"/><Relationship Id="rId115" Type="http://schemas.openxmlformats.org/officeDocument/2006/relationships/image" Target="../media/image113.svg"/><Relationship Id="rId131" Type="http://schemas.openxmlformats.org/officeDocument/2006/relationships/image" Target="../media/image129.png"/><Relationship Id="rId136" Type="http://schemas.openxmlformats.org/officeDocument/2006/relationships/image" Target="../media/image133.sv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svg"/><Relationship Id="rId117" Type="http://schemas.openxmlformats.org/officeDocument/2006/relationships/image" Target="../media/image112.png"/><Relationship Id="rId21" Type="http://schemas.openxmlformats.org/officeDocument/2006/relationships/image" Target="../media/image16.png"/><Relationship Id="rId42" Type="http://schemas.openxmlformats.org/officeDocument/2006/relationships/image" Target="../media/image37.svg"/><Relationship Id="rId47" Type="http://schemas.openxmlformats.org/officeDocument/2006/relationships/image" Target="../media/image42.png"/><Relationship Id="rId63" Type="http://schemas.openxmlformats.org/officeDocument/2006/relationships/image" Target="../media/image58.png"/><Relationship Id="rId68" Type="http://schemas.openxmlformats.org/officeDocument/2006/relationships/image" Target="../media/image63.svg"/><Relationship Id="rId84" Type="http://schemas.openxmlformats.org/officeDocument/2006/relationships/image" Target="../media/image79.svg"/><Relationship Id="rId89" Type="http://schemas.openxmlformats.org/officeDocument/2006/relationships/image" Target="../media/image84.png"/><Relationship Id="rId112" Type="http://schemas.openxmlformats.org/officeDocument/2006/relationships/image" Target="../media/image107.svg"/><Relationship Id="rId133" Type="http://schemas.openxmlformats.org/officeDocument/2006/relationships/image" Target="../media/image130.png"/><Relationship Id="rId138" Type="http://schemas.openxmlformats.org/officeDocument/2006/relationships/image" Target="../media/image140.gif"/><Relationship Id="rId16" Type="http://schemas.openxmlformats.org/officeDocument/2006/relationships/image" Target="../media/image11.svg"/><Relationship Id="rId107" Type="http://schemas.openxmlformats.org/officeDocument/2006/relationships/image" Target="../media/image102.png"/><Relationship Id="rId11" Type="http://schemas.openxmlformats.org/officeDocument/2006/relationships/image" Target="../media/image6.png"/><Relationship Id="rId32" Type="http://schemas.openxmlformats.org/officeDocument/2006/relationships/image" Target="../media/image27.svg"/><Relationship Id="rId37" Type="http://schemas.openxmlformats.org/officeDocument/2006/relationships/image" Target="../media/image32.png"/><Relationship Id="rId53" Type="http://schemas.openxmlformats.org/officeDocument/2006/relationships/image" Target="../media/image48.png"/><Relationship Id="rId58" Type="http://schemas.openxmlformats.org/officeDocument/2006/relationships/image" Target="../media/image53.svg"/><Relationship Id="rId74" Type="http://schemas.openxmlformats.org/officeDocument/2006/relationships/image" Target="../media/image69.svg"/><Relationship Id="rId79" Type="http://schemas.openxmlformats.org/officeDocument/2006/relationships/image" Target="../media/image74.png"/><Relationship Id="rId102" Type="http://schemas.openxmlformats.org/officeDocument/2006/relationships/image" Target="../media/image97.svg"/><Relationship Id="rId123" Type="http://schemas.openxmlformats.org/officeDocument/2006/relationships/image" Target="../media/image118.png"/><Relationship Id="rId128" Type="http://schemas.openxmlformats.org/officeDocument/2006/relationships/image" Target="../media/image123.svg"/><Relationship Id="rId5" Type="http://schemas.openxmlformats.org/officeDocument/2006/relationships/image" Target="../media/image126.png"/><Relationship Id="rId90" Type="http://schemas.openxmlformats.org/officeDocument/2006/relationships/image" Target="../media/image85.svg"/><Relationship Id="rId95" Type="http://schemas.openxmlformats.org/officeDocument/2006/relationships/image" Target="../media/image90.pn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43" Type="http://schemas.openxmlformats.org/officeDocument/2006/relationships/image" Target="../media/image38.png"/><Relationship Id="rId48" Type="http://schemas.openxmlformats.org/officeDocument/2006/relationships/image" Target="../media/image43.svg"/><Relationship Id="rId64" Type="http://schemas.openxmlformats.org/officeDocument/2006/relationships/image" Target="../media/image59.svg"/><Relationship Id="rId69" Type="http://schemas.openxmlformats.org/officeDocument/2006/relationships/image" Target="../media/image64.png"/><Relationship Id="rId113" Type="http://schemas.openxmlformats.org/officeDocument/2006/relationships/image" Target="../media/image108.png"/><Relationship Id="rId118" Type="http://schemas.openxmlformats.org/officeDocument/2006/relationships/image" Target="../media/image113.svg"/><Relationship Id="rId134" Type="http://schemas.openxmlformats.org/officeDocument/2006/relationships/image" Target="../media/image131.svg"/><Relationship Id="rId139" Type="http://schemas.openxmlformats.org/officeDocument/2006/relationships/image" Target="../media/image142.gif"/><Relationship Id="rId8" Type="http://schemas.openxmlformats.org/officeDocument/2006/relationships/image" Target="../media/image3.svg"/><Relationship Id="rId51" Type="http://schemas.openxmlformats.org/officeDocument/2006/relationships/image" Target="../media/image46.png"/><Relationship Id="rId72" Type="http://schemas.openxmlformats.org/officeDocument/2006/relationships/image" Target="../media/image67.svg"/><Relationship Id="rId80" Type="http://schemas.openxmlformats.org/officeDocument/2006/relationships/image" Target="../media/image75.svg"/><Relationship Id="rId85" Type="http://schemas.openxmlformats.org/officeDocument/2006/relationships/image" Target="../media/image80.png"/><Relationship Id="rId93" Type="http://schemas.openxmlformats.org/officeDocument/2006/relationships/image" Target="../media/image88.png"/><Relationship Id="rId98" Type="http://schemas.openxmlformats.org/officeDocument/2006/relationships/image" Target="../media/image93.svg"/><Relationship Id="rId121" Type="http://schemas.openxmlformats.org/officeDocument/2006/relationships/image" Target="../media/image116.png"/><Relationship Id="rId3" Type="http://schemas.openxmlformats.org/officeDocument/2006/relationships/image" Target="../media/image136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svg"/><Relationship Id="rId46" Type="http://schemas.openxmlformats.org/officeDocument/2006/relationships/image" Target="../media/image41.svg"/><Relationship Id="rId59" Type="http://schemas.openxmlformats.org/officeDocument/2006/relationships/image" Target="../media/image54.png"/><Relationship Id="rId67" Type="http://schemas.openxmlformats.org/officeDocument/2006/relationships/image" Target="../media/image62.png"/><Relationship Id="rId103" Type="http://schemas.openxmlformats.org/officeDocument/2006/relationships/image" Target="../media/image98.png"/><Relationship Id="rId108" Type="http://schemas.openxmlformats.org/officeDocument/2006/relationships/image" Target="../media/image103.svg"/><Relationship Id="rId116" Type="http://schemas.openxmlformats.org/officeDocument/2006/relationships/image" Target="../media/image111.svg"/><Relationship Id="rId124" Type="http://schemas.openxmlformats.org/officeDocument/2006/relationships/image" Target="../media/image119.svg"/><Relationship Id="rId129" Type="http://schemas.openxmlformats.org/officeDocument/2006/relationships/image" Target="../media/image124.png"/><Relationship Id="rId137" Type="http://schemas.openxmlformats.org/officeDocument/2006/relationships/image" Target="../media/image154.png"/><Relationship Id="rId20" Type="http://schemas.openxmlformats.org/officeDocument/2006/relationships/image" Target="../media/image15.svg"/><Relationship Id="rId41" Type="http://schemas.openxmlformats.org/officeDocument/2006/relationships/image" Target="../media/image36.png"/><Relationship Id="rId54" Type="http://schemas.openxmlformats.org/officeDocument/2006/relationships/image" Target="../media/image49.svg"/><Relationship Id="rId62" Type="http://schemas.openxmlformats.org/officeDocument/2006/relationships/image" Target="../media/image57.svg"/><Relationship Id="rId70" Type="http://schemas.openxmlformats.org/officeDocument/2006/relationships/image" Target="../media/image65.svg"/><Relationship Id="rId75" Type="http://schemas.openxmlformats.org/officeDocument/2006/relationships/image" Target="../media/image70.png"/><Relationship Id="rId83" Type="http://schemas.openxmlformats.org/officeDocument/2006/relationships/image" Target="../media/image78.png"/><Relationship Id="rId88" Type="http://schemas.openxmlformats.org/officeDocument/2006/relationships/image" Target="../media/image83.svg"/><Relationship Id="rId91" Type="http://schemas.openxmlformats.org/officeDocument/2006/relationships/image" Target="../media/image86.png"/><Relationship Id="rId96" Type="http://schemas.openxmlformats.org/officeDocument/2006/relationships/image" Target="../media/image91.svg"/><Relationship Id="rId111" Type="http://schemas.openxmlformats.org/officeDocument/2006/relationships/image" Target="../media/image106.png"/><Relationship Id="rId132" Type="http://schemas.openxmlformats.org/officeDocument/2006/relationships/image" Target="../media/image129.png"/><Relationship Id="rId140" Type="http://schemas.openxmlformats.org/officeDocument/2006/relationships/image" Target="../media/image1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36" Type="http://schemas.openxmlformats.org/officeDocument/2006/relationships/image" Target="../media/image31.sv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106" Type="http://schemas.openxmlformats.org/officeDocument/2006/relationships/image" Target="../media/image101.svg"/><Relationship Id="rId114" Type="http://schemas.openxmlformats.org/officeDocument/2006/relationships/image" Target="../media/image109.svg"/><Relationship Id="rId119" Type="http://schemas.openxmlformats.org/officeDocument/2006/relationships/image" Target="../media/image114.png"/><Relationship Id="rId127" Type="http://schemas.openxmlformats.org/officeDocument/2006/relationships/image" Target="../media/image122.png"/><Relationship Id="rId10" Type="http://schemas.openxmlformats.org/officeDocument/2006/relationships/image" Target="../media/image5.svg"/><Relationship Id="rId31" Type="http://schemas.openxmlformats.org/officeDocument/2006/relationships/image" Target="../media/image26.png"/><Relationship Id="rId44" Type="http://schemas.openxmlformats.org/officeDocument/2006/relationships/image" Target="../media/image39.svg"/><Relationship Id="rId52" Type="http://schemas.openxmlformats.org/officeDocument/2006/relationships/image" Target="../media/image47.svg"/><Relationship Id="rId60" Type="http://schemas.openxmlformats.org/officeDocument/2006/relationships/image" Target="../media/image55.svg"/><Relationship Id="rId65" Type="http://schemas.openxmlformats.org/officeDocument/2006/relationships/image" Target="../media/image60.png"/><Relationship Id="rId73" Type="http://schemas.openxmlformats.org/officeDocument/2006/relationships/image" Target="../media/image68.png"/><Relationship Id="rId78" Type="http://schemas.openxmlformats.org/officeDocument/2006/relationships/image" Target="../media/image73.svg"/><Relationship Id="rId81" Type="http://schemas.openxmlformats.org/officeDocument/2006/relationships/image" Target="../media/image76.png"/><Relationship Id="rId86" Type="http://schemas.openxmlformats.org/officeDocument/2006/relationships/image" Target="../media/image81.svg"/><Relationship Id="rId94" Type="http://schemas.openxmlformats.org/officeDocument/2006/relationships/image" Target="../media/image89.svg"/><Relationship Id="rId99" Type="http://schemas.openxmlformats.org/officeDocument/2006/relationships/image" Target="../media/image94.png"/><Relationship Id="rId101" Type="http://schemas.openxmlformats.org/officeDocument/2006/relationships/image" Target="../media/image96.png"/><Relationship Id="rId122" Type="http://schemas.openxmlformats.org/officeDocument/2006/relationships/image" Target="../media/image117.svg"/><Relationship Id="rId130" Type="http://schemas.openxmlformats.org/officeDocument/2006/relationships/image" Target="../media/image125.svg"/><Relationship Id="rId135" Type="http://schemas.openxmlformats.org/officeDocument/2006/relationships/image" Target="../media/image132.png"/><Relationship Id="rId4" Type="http://schemas.openxmlformats.org/officeDocument/2006/relationships/image" Target="../media/image137.png"/><Relationship Id="rId9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9" Type="http://schemas.openxmlformats.org/officeDocument/2006/relationships/image" Target="../media/image34.png"/><Relationship Id="rId109" Type="http://schemas.openxmlformats.org/officeDocument/2006/relationships/image" Target="../media/image104.png"/><Relationship Id="rId34" Type="http://schemas.openxmlformats.org/officeDocument/2006/relationships/image" Target="../media/image29.svg"/><Relationship Id="rId50" Type="http://schemas.openxmlformats.org/officeDocument/2006/relationships/image" Target="../media/image45.svg"/><Relationship Id="rId55" Type="http://schemas.openxmlformats.org/officeDocument/2006/relationships/image" Target="../media/image50.png"/><Relationship Id="rId76" Type="http://schemas.openxmlformats.org/officeDocument/2006/relationships/image" Target="../media/image71.svg"/><Relationship Id="rId97" Type="http://schemas.openxmlformats.org/officeDocument/2006/relationships/image" Target="../media/image92.png"/><Relationship Id="rId104" Type="http://schemas.openxmlformats.org/officeDocument/2006/relationships/image" Target="../media/image99.svg"/><Relationship Id="rId120" Type="http://schemas.openxmlformats.org/officeDocument/2006/relationships/image" Target="../media/image115.svg"/><Relationship Id="rId125" Type="http://schemas.openxmlformats.org/officeDocument/2006/relationships/image" Target="../media/image120.png"/><Relationship Id="rId7" Type="http://schemas.openxmlformats.org/officeDocument/2006/relationships/image" Target="../media/image2.png"/><Relationship Id="rId71" Type="http://schemas.openxmlformats.org/officeDocument/2006/relationships/image" Target="../media/image66.png"/><Relationship Id="rId92" Type="http://schemas.openxmlformats.org/officeDocument/2006/relationships/image" Target="../media/image87.svg"/><Relationship Id="rId2" Type="http://schemas.openxmlformats.org/officeDocument/2006/relationships/image" Target="../media/image1.jpeg"/><Relationship Id="rId29" Type="http://schemas.openxmlformats.org/officeDocument/2006/relationships/image" Target="../media/image24.png"/><Relationship Id="rId24" Type="http://schemas.openxmlformats.org/officeDocument/2006/relationships/image" Target="../media/image19.svg"/><Relationship Id="rId40" Type="http://schemas.openxmlformats.org/officeDocument/2006/relationships/image" Target="../media/image35.svg"/><Relationship Id="rId45" Type="http://schemas.openxmlformats.org/officeDocument/2006/relationships/image" Target="../media/image40.png"/><Relationship Id="rId66" Type="http://schemas.openxmlformats.org/officeDocument/2006/relationships/image" Target="../media/image61.svg"/><Relationship Id="rId87" Type="http://schemas.openxmlformats.org/officeDocument/2006/relationships/image" Target="../media/image82.png"/><Relationship Id="rId110" Type="http://schemas.openxmlformats.org/officeDocument/2006/relationships/image" Target="../media/image105.svg"/><Relationship Id="rId115" Type="http://schemas.openxmlformats.org/officeDocument/2006/relationships/image" Target="../media/image110.png"/><Relationship Id="rId131" Type="http://schemas.openxmlformats.org/officeDocument/2006/relationships/image" Target="../media/image128.png"/><Relationship Id="rId136" Type="http://schemas.openxmlformats.org/officeDocument/2006/relationships/image" Target="../media/image133.svg"/><Relationship Id="rId61" Type="http://schemas.openxmlformats.org/officeDocument/2006/relationships/image" Target="../media/image56.png"/><Relationship Id="rId82" Type="http://schemas.openxmlformats.org/officeDocument/2006/relationships/image" Target="../media/image77.svg"/><Relationship Id="rId19" Type="http://schemas.openxmlformats.org/officeDocument/2006/relationships/image" Target="../media/image14.png"/><Relationship Id="rId14" Type="http://schemas.openxmlformats.org/officeDocument/2006/relationships/image" Target="../media/image9.sv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56" Type="http://schemas.openxmlformats.org/officeDocument/2006/relationships/image" Target="../media/image51.svg"/><Relationship Id="rId77" Type="http://schemas.openxmlformats.org/officeDocument/2006/relationships/image" Target="../media/image72.png"/><Relationship Id="rId100" Type="http://schemas.openxmlformats.org/officeDocument/2006/relationships/image" Target="../media/image95.svg"/><Relationship Id="rId105" Type="http://schemas.openxmlformats.org/officeDocument/2006/relationships/image" Target="../media/image100.png"/><Relationship Id="rId126" Type="http://schemas.openxmlformats.org/officeDocument/2006/relationships/image" Target="../media/image121.sv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svg"/><Relationship Id="rId117" Type="http://schemas.openxmlformats.org/officeDocument/2006/relationships/image" Target="../media/image112.png"/><Relationship Id="rId21" Type="http://schemas.openxmlformats.org/officeDocument/2006/relationships/image" Target="../media/image16.png"/><Relationship Id="rId42" Type="http://schemas.openxmlformats.org/officeDocument/2006/relationships/image" Target="../media/image37.svg"/><Relationship Id="rId47" Type="http://schemas.openxmlformats.org/officeDocument/2006/relationships/image" Target="../media/image42.png"/><Relationship Id="rId63" Type="http://schemas.openxmlformats.org/officeDocument/2006/relationships/image" Target="../media/image58.png"/><Relationship Id="rId68" Type="http://schemas.openxmlformats.org/officeDocument/2006/relationships/image" Target="../media/image63.svg"/><Relationship Id="rId84" Type="http://schemas.openxmlformats.org/officeDocument/2006/relationships/image" Target="../media/image79.svg"/><Relationship Id="rId89" Type="http://schemas.openxmlformats.org/officeDocument/2006/relationships/image" Target="../media/image84.png"/><Relationship Id="rId112" Type="http://schemas.openxmlformats.org/officeDocument/2006/relationships/image" Target="../media/image107.svg"/><Relationship Id="rId133" Type="http://schemas.openxmlformats.org/officeDocument/2006/relationships/image" Target="../media/image130.png"/><Relationship Id="rId138" Type="http://schemas.openxmlformats.org/officeDocument/2006/relationships/image" Target="../media/image143.gif"/><Relationship Id="rId16" Type="http://schemas.openxmlformats.org/officeDocument/2006/relationships/image" Target="../media/image11.svg"/><Relationship Id="rId107" Type="http://schemas.openxmlformats.org/officeDocument/2006/relationships/image" Target="../media/image102.png"/><Relationship Id="rId11" Type="http://schemas.openxmlformats.org/officeDocument/2006/relationships/image" Target="../media/image6.png"/><Relationship Id="rId32" Type="http://schemas.openxmlformats.org/officeDocument/2006/relationships/image" Target="../media/image27.svg"/><Relationship Id="rId37" Type="http://schemas.openxmlformats.org/officeDocument/2006/relationships/image" Target="../media/image32.png"/><Relationship Id="rId53" Type="http://schemas.openxmlformats.org/officeDocument/2006/relationships/image" Target="../media/image48.png"/><Relationship Id="rId58" Type="http://schemas.openxmlformats.org/officeDocument/2006/relationships/image" Target="../media/image53.svg"/><Relationship Id="rId74" Type="http://schemas.openxmlformats.org/officeDocument/2006/relationships/image" Target="../media/image69.svg"/><Relationship Id="rId79" Type="http://schemas.openxmlformats.org/officeDocument/2006/relationships/image" Target="../media/image74.png"/><Relationship Id="rId102" Type="http://schemas.openxmlformats.org/officeDocument/2006/relationships/image" Target="../media/image97.svg"/><Relationship Id="rId123" Type="http://schemas.openxmlformats.org/officeDocument/2006/relationships/image" Target="../media/image118.png"/><Relationship Id="rId128" Type="http://schemas.openxmlformats.org/officeDocument/2006/relationships/image" Target="../media/image123.svg"/><Relationship Id="rId5" Type="http://schemas.openxmlformats.org/officeDocument/2006/relationships/image" Target="../media/image126.png"/><Relationship Id="rId90" Type="http://schemas.openxmlformats.org/officeDocument/2006/relationships/image" Target="../media/image85.svg"/><Relationship Id="rId95" Type="http://schemas.openxmlformats.org/officeDocument/2006/relationships/image" Target="../media/image90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43" Type="http://schemas.openxmlformats.org/officeDocument/2006/relationships/image" Target="../media/image38.png"/><Relationship Id="rId48" Type="http://schemas.openxmlformats.org/officeDocument/2006/relationships/image" Target="../media/image43.svg"/><Relationship Id="rId56" Type="http://schemas.openxmlformats.org/officeDocument/2006/relationships/image" Target="../media/image51.svg"/><Relationship Id="rId64" Type="http://schemas.openxmlformats.org/officeDocument/2006/relationships/image" Target="../media/image59.svg"/><Relationship Id="rId69" Type="http://schemas.openxmlformats.org/officeDocument/2006/relationships/image" Target="../media/image64.png"/><Relationship Id="rId77" Type="http://schemas.openxmlformats.org/officeDocument/2006/relationships/image" Target="../media/image72.png"/><Relationship Id="rId100" Type="http://schemas.openxmlformats.org/officeDocument/2006/relationships/image" Target="../media/image95.svg"/><Relationship Id="rId105" Type="http://schemas.openxmlformats.org/officeDocument/2006/relationships/image" Target="../media/image100.png"/><Relationship Id="rId113" Type="http://schemas.openxmlformats.org/officeDocument/2006/relationships/image" Target="../media/image108.png"/><Relationship Id="rId118" Type="http://schemas.openxmlformats.org/officeDocument/2006/relationships/image" Target="../media/image113.svg"/><Relationship Id="rId126" Type="http://schemas.openxmlformats.org/officeDocument/2006/relationships/image" Target="../media/image121.svg"/><Relationship Id="rId134" Type="http://schemas.openxmlformats.org/officeDocument/2006/relationships/image" Target="../media/image131.svg"/><Relationship Id="rId8" Type="http://schemas.openxmlformats.org/officeDocument/2006/relationships/image" Target="../media/image3.svg"/><Relationship Id="rId51" Type="http://schemas.openxmlformats.org/officeDocument/2006/relationships/image" Target="../media/image46.png"/><Relationship Id="rId72" Type="http://schemas.openxmlformats.org/officeDocument/2006/relationships/image" Target="../media/image67.svg"/><Relationship Id="rId80" Type="http://schemas.openxmlformats.org/officeDocument/2006/relationships/image" Target="../media/image75.svg"/><Relationship Id="rId85" Type="http://schemas.openxmlformats.org/officeDocument/2006/relationships/image" Target="../media/image80.png"/><Relationship Id="rId93" Type="http://schemas.openxmlformats.org/officeDocument/2006/relationships/image" Target="../media/image88.png"/><Relationship Id="rId98" Type="http://schemas.openxmlformats.org/officeDocument/2006/relationships/image" Target="../media/image93.svg"/><Relationship Id="rId121" Type="http://schemas.openxmlformats.org/officeDocument/2006/relationships/image" Target="../media/image116.png"/><Relationship Id="rId3" Type="http://schemas.openxmlformats.org/officeDocument/2006/relationships/image" Target="../media/image136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svg"/><Relationship Id="rId46" Type="http://schemas.openxmlformats.org/officeDocument/2006/relationships/image" Target="../media/image41.svg"/><Relationship Id="rId59" Type="http://schemas.openxmlformats.org/officeDocument/2006/relationships/image" Target="../media/image54.png"/><Relationship Id="rId67" Type="http://schemas.openxmlformats.org/officeDocument/2006/relationships/image" Target="../media/image62.png"/><Relationship Id="rId103" Type="http://schemas.openxmlformats.org/officeDocument/2006/relationships/image" Target="../media/image98.png"/><Relationship Id="rId108" Type="http://schemas.openxmlformats.org/officeDocument/2006/relationships/image" Target="../media/image103.svg"/><Relationship Id="rId116" Type="http://schemas.openxmlformats.org/officeDocument/2006/relationships/image" Target="../media/image111.svg"/><Relationship Id="rId124" Type="http://schemas.openxmlformats.org/officeDocument/2006/relationships/image" Target="../media/image119.svg"/><Relationship Id="rId129" Type="http://schemas.openxmlformats.org/officeDocument/2006/relationships/image" Target="../media/image124.png"/><Relationship Id="rId137" Type="http://schemas.openxmlformats.org/officeDocument/2006/relationships/image" Target="../media/image154.png"/><Relationship Id="rId20" Type="http://schemas.openxmlformats.org/officeDocument/2006/relationships/image" Target="../media/image15.svg"/><Relationship Id="rId41" Type="http://schemas.openxmlformats.org/officeDocument/2006/relationships/image" Target="../media/image36.png"/><Relationship Id="rId54" Type="http://schemas.openxmlformats.org/officeDocument/2006/relationships/image" Target="../media/image49.svg"/><Relationship Id="rId62" Type="http://schemas.openxmlformats.org/officeDocument/2006/relationships/image" Target="../media/image57.svg"/><Relationship Id="rId70" Type="http://schemas.openxmlformats.org/officeDocument/2006/relationships/image" Target="../media/image65.svg"/><Relationship Id="rId75" Type="http://schemas.openxmlformats.org/officeDocument/2006/relationships/image" Target="../media/image70.png"/><Relationship Id="rId83" Type="http://schemas.openxmlformats.org/officeDocument/2006/relationships/image" Target="../media/image78.png"/><Relationship Id="rId88" Type="http://schemas.openxmlformats.org/officeDocument/2006/relationships/image" Target="../media/image83.svg"/><Relationship Id="rId91" Type="http://schemas.openxmlformats.org/officeDocument/2006/relationships/image" Target="../media/image86.png"/><Relationship Id="rId96" Type="http://schemas.openxmlformats.org/officeDocument/2006/relationships/image" Target="../media/image91.svg"/><Relationship Id="rId111" Type="http://schemas.openxmlformats.org/officeDocument/2006/relationships/image" Target="../media/image106.png"/><Relationship Id="rId13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36" Type="http://schemas.openxmlformats.org/officeDocument/2006/relationships/image" Target="../media/image31.sv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106" Type="http://schemas.openxmlformats.org/officeDocument/2006/relationships/image" Target="../media/image101.svg"/><Relationship Id="rId114" Type="http://schemas.openxmlformats.org/officeDocument/2006/relationships/image" Target="../media/image109.svg"/><Relationship Id="rId119" Type="http://schemas.openxmlformats.org/officeDocument/2006/relationships/image" Target="../media/image114.png"/><Relationship Id="rId127" Type="http://schemas.openxmlformats.org/officeDocument/2006/relationships/image" Target="../media/image122.png"/><Relationship Id="rId10" Type="http://schemas.openxmlformats.org/officeDocument/2006/relationships/image" Target="../media/image5.svg"/><Relationship Id="rId31" Type="http://schemas.openxmlformats.org/officeDocument/2006/relationships/image" Target="../media/image26.png"/><Relationship Id="rId44" Type="http://schemas.openxmlformats.org/officeDocument/2006/relationships/image" Target="../media/image39.svg"/><Relationship Id="rId52" Type="http://schemas.openxmlformats.org/officeDocument/2006/relationships/image" Target="../media/image47.svg"/><Relationship Id="rId60" Type="http://schemas.openxmlformats.org/officeDocument/2006/relationships/image" Target="../media/image55.svg"/><Relationship Id="rId65" Type="http://schemas.openxmlformats.org/officeDocument/2006/relationships/image" Target="../media/image60.png"/><Relationship Id="rId73" Type="http://schemas.openxmlformats.org/officeDocument/2006/relationships/image" Target="../media/image68.png"/><Relationship Id="rId78" Type="http://schemas.openxmlformats.org/officeDocument/2006/relationships/image" Target="../media/image73.svg"/><Relationship Id="rId81" Type="http://schemas.openxmlformats.org/officeDocument/2006/relationships/image" Target="../media/image76.png"/><Relationship Id="rId86" Type="http://schemas.openxmlformats.org/officeDocument/2006/relationships/image" Target="../media/image81.svg"/><Relationship Id="rId94" Type="http://schemas.openxmlformats.org/officeDocument/2006/relationships/image" Target="../media/image89.svg"/><Relationship Id="rId99" Type="http://schemas.openxmlformats.org/officeDocument/2006/relationships/image" Target="../media/image94.png"/><Relationship Id="rId101" Type="http://schemas.openxmlformats.org/officeDocument/2006/relationships/image" Target="../media/image96.png"/><Relationship Id="rId122" Type="http://schemas.openxmlformats.org/officeDocument/2006/relationships/image" Target="../media/image117.svg"/><Relationship Id="rId130" Type="http://schemas.openxmlformats.org/officeDocument/2006/relationships/image" Target="../media/image125.svg"/><Relationship Id="rId135" Type="http://schemas.openxmlformats.org/officeDocument/2006/relationships/image" Target="../media/image132.png"/><Relationship Id="rId4" Type="http://schemas.openxmlformats.org/officeDocument/2006/relationships/image" Target="../media/image137.png"/><Relationship Id="rId9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9" Type="http://schemas.openxmlformats.org/officeDocument/2006/relationships/image" Target="../media/image34.png"/><Relationship Id="rId109" Type="http://schemas.openxmlformats.org/officeDocument/2006/relationships/image" Target="../media/image104.png"/><Relationship Id="rId34" Type="http://schemas.openxmlformats.org/officeDocument/2006/relationships/image" Target="../media/image29.svg"/><Relationship Id="rId50" Type="http://schemas.openxmlformats.org/officeDocument/2006/relationships/image" Target="../media/image45.svg"/><Relationship Id="rId55" Type="http://schemas.openxmlformats.org/officeDocument/2006/relationships/image" Target="../media/image50.png"/><Relationship Id="rId76" Type="http://schemas.openxmlformats.org/officeDocument/2006/relationships/image" Target="../media/image71.svg"/><Relationship Id="rId97" Type="http://schemas.openxmlformats.org/officeDocument/2006/relationships/image" Target="../media/image92.png"/><Relationship Id="rId104" Type="http://schemas.openxmlformats.org/officeDocument/2006/relationships/image" Target="../media/image99.svg"/><Relationship Id="rId120" Type="http://schemas.openxmlformats.org/officeDocument/2006/relationships/image" Target="../media/image115.svg"/><Relationship Id="rId125" Type="http://schemas.openxmlformats.org/officeDocument/2006/relationships/image" Target="../media/image120.png"/><Relationship Id="rId7" Type="http://schemas.openxmlformats.org/officeDocument/2006/relationships/image" Target="../media/image2.png"/><Relationship Id="rId71" Type="http://schemas.openxmlformats.org/officeDocument/2006/relationships/image" Target="../media/image66.png"/><Relationship Id="rId92" Type="http://schemas.openxmlformats.org/officeDocument/2006/relationships/image" Target="../media/image87.svg"/><Relationship Id="rId2" Type="http://schemas.openxmlformats.org/officeDocument/2006/relationships/image" Target="../media/image1.jpeg"/><Relationship Id="rId29" Type="http://schemas.openxmlformats.org/officeDocument/2006/relationships/image" Target="../media/image24.png"/><Relationship Id="rId24" Type="http://schemas.openxmlformats.org/officeDocument/2006/relationships/image" Target="../media/image19.svg"/><Relationship Id="rId40" Type="http://schemas.openxmlformats.org/officeDocument/2006/relationships/image" Target="../media/image35.svg"/><Relationship Id="rId45" Type="http://schemas.openxmlformats.org/officeDocument/2006/relationships/image" Target="../media/image40.png"/><Relationship Id="rId66" Type="http://schemas.openxmlformats.org/officeDocument/2006/relationships/image" Target="../media/image61.svg"/><Relationship Id="rId87" Type="http://schemas.openxmlformats.org/officeDocument/2006/relationships/image" Target="../media/image82.png"/><Relationship Id="rId110" Type="http://schemas.openxmlformats.org/officeDocument/2006/relationships/image" Target="../media/image105.svg"/><Relationship Id="rId115" Type="http://schemas.openxmlformats.org/officeDocument/2006/relationships/image" Target="../media/image110.png"/><Relationship Id="rId131" Type="http://schemas.openxmlformats.org/officeDocument/2006/relationships/image" Target="../media/image128.png"/><Relationship Id="rId136" Type="http://schemas.openxmlformats.org/officeDocument/2006/relationships/image" Target="../media/image133.svg"/><Relationship Id="rId61" Type="http://schemas.openxmlformats.org/officeDocument/2006/relationships/image" Target="../media/image56.png"/><Relationship Id="rId82" Type="http://schemas.openxmlformats.org/officeDocument/2006/relationships/image" Target="../media/image77.svg"/><Relationship Id="rId1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33.sv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2" Type="http://schemas.openxmlformats.org/officeDocument/2006/relationships/image" Target="../media/image1.jpeg"/><Relationship Id="rId16" Type="http://schemas.openxmlformats.org/officeDocument/2006/relationships/image" Target="../media/image1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svg"/><Relationship Id="rId5" Type="http://schemas.openxmlformats.org/officeDocument/2006/relationships/image" Target="../media/image126.png"/><Relationship Id="rId15" Type="http://schemas.openxmlformats.org/officeDocument/2006/relationships/image" Target="../media/image142.gif"/><Relationship Id="rId10" Type="http://schemas.openxmlformats.org/officeDocument/2006/relationships/image" Target="../media/image130.png"/><Relationship Id="rId4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40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32.pn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0.png"/><Relationship Id="rId5" Type="http://schemas.openxmlformats.org/officeDocument/2006/relationships/image" Target="../media/image126.png"/><Relationship Id="rId15" Type="http://schemas.openxmlformats.org/officeDocument/2006/relationships/image" Target="../media/image143.gif"/><Relationship Id="rId10" Type="http://schemas.openxmlformats.org/officeDocument/2006/relationships/image" Target="../media/image149.png"/><Relationship Id="rId4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33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117" Type="http://schemas.openxmlformats.org/officeDocument/2006/relationships/image" Target="../media/image115.svg"/><Relationship Id="rId21" Type="http://schemas.openxmlformats.org/officeDocument/2006/relationships/image" Target="../media/image19.svg"/><Relationship Id="rId42" Type="http://schemas.openxmlformats.org/officeDocument/2006/relationships/image" Target="../media/image40.pn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png"/><Relationship Id="rId133" Type="http://schemas.openxmlformats.org/officeDocument/2006/relationships/image" Target="../media/image152.png"/><Relationship Id="rId138" Type="http://schemas.openxmlformats.org/officeDocument/2006/relationships/image" Target="../media/image133.svg"/><Relationship Id="rId16" Type="http://schemas.openxmlformats.org/officeDocument/2006/relationships/image" Target="../media/image14.png"/><Relationship Id="rId107" Type="http://schemas.openxmlformats.org/officeDocument/2006/relationships/image" Target="../media/image105.svg"/><Relationship Id="rId11" Type="http://schemas.openxmlformats.org/officeDocument/2006/relationships/image" Target="../media/image9.sv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123" Type="http://schemas.openxmlformats.org/officeDocument/2006/relationships/image" Target="../media/image151.svg"/><Relationship Id="rId128" Type="http://schemas.openxmlformats.org/officeDocument/2006/relationships/image" Target="../media/image124.png"/><Relationship Id="rId5" Type="http://schemas.openxmlformats.org/officeDocument/2006/relationships/image" Target="../media/image3.sv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113" Type="http://schemas.openxmlformats.org/officeDocument/2006/relationships/image" Target="../media/image111.svg"/><Relationship Id="rId118" Type="http://schemas.openxmlformats.org/officeDocument/2006/relationships/image" Target="../media/image116.png"/><Relationship Id="rId134" Type="http://schemas.openxmlformats.org/officeDocument/2006/relationships/image" Target="../media/image129.png"/><Relationship Id="rId139" Type="http://schemas.openxmlformats.org/officeDocument/2006/relationships/image" Target="../media/image140.gif"/><Relationship Id="rId8" Type="http://schemas.openxmlformats.org/officeDocument/2006/relationships/image" Target="../media/image6.pn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93" Type="http://schemas.openxmlformats.org/officeDocument/2006/relationships/image" Target="../media/image91.svg"/><Relationship Id="rId98" Type="http://schemas.openxmlformats.org/officeDocument/2006/relationships/image" Target="../media/image96.png"/><Relationship Id="rId121" Type="http://schemas.openxmlformats.org/officeDocument/2006/relationships/image" Target="../media/image119.svg"/><Relationship Id="rId3" Type="http://schemas.openxmlformats.org/officeDocument/2006/relationships/image" Target="../media/image1.jpe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svg"/><Relationship Id="rId67" Type="http://schemas.openxmlformats.org/officeDocument/2006/relationships/image" Target="../media/image65.svg"/><Relationship Id="rId103" Type="http://schemas.openxmlformats.org/officeDocument/2006/relationships/image" Target="../media/image101.svg"/><Relationship Id="rId108" Type="http://schemas.openxmlformats.org/officeDocument/2006/relationships/image" Target="../media/image106.png"/><Relationship Id="rId116" Type="http://schemas.openxmlformats.org/officeDocument/2006/relationships/image" Target="../media/image114.png"/><Relationship Id="rId124" Type="http://schemas.openxmlformats.org/officeDocument/2006/relationships/image" Target="../media/image120.png"/><Relationship Id="rId129" Type="http://schemas.openxmlformats.org/officeDocument/2006/relationships/image" Target="../media/image125.svg"/><Relationship Id="rId137" Type="http://schemas.openxmlformats.org/officeDocument/2006/relationships/image" Target="../media/image132.png"/><Relationship Id="rId20" Type="http://schemas.openxmlformats.org/officeDocument/2006/relationships/image" Target="../media/image18.pn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11" Type="http://schemas.openxmlformats.org/officeDocument/2006/relationships/image" Target="../media/image109.svg"/><Relationship Id="rId132" Type="http://schemas.openxmlformats.org/officeDocument/2006/relationships/image" Target="../media/image128.png"/><Relationship Id="rId140" Type="http://schemas.openxmlformats.org/officeDocument/2006/relationships/image" Target="../media/image1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14" Type="http://schemas.openxmlformats.org/officeDocument/2006/relationships/image" Target="../media/image112.png"/><Relationship Id="rId119" Type="http://schemas.openxmlformats.org/officeDocument/2006/relationships/image" Target="../media/image117.svg"/><Relationship Id="rId127" Type="http://schemas.openxmlformats.org/officeDocument/2006/relationships/image" Target="../media/image123.svg"/><Relationship Id="rId10" Type="http://schemas.openxmlformats.org/officeDocument/2006/relationships/image" Target="../media/image8.png"/><Relationship Id="rId31" Type="http://schemas.openxmlformats.org/officeDocument/2006/relationships/image" Target="../media/image29.sv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99" Type="http://schemas.openxmlformats.org/officeDocument/2006/relationships/image" Target="../media/image97.svg"/><Relationship Id="rId101" Type="http://schemas.openxmlformats.org/officeDocument/2006/relationships/image" Target="../media/image99.svg"/><Relationship Id="rId122" Type="http://schemas.openxmlformats.org/officeDocument/2006/relationships/image" Target="../media/image150.png"/><Relationship Id="rId130" Type="http://schemas.openxmlformats.org/officeDocument/2006/relationships/image" Target="../media/image126.png"/><Relationship Id="rId135" Type="http://schemas.openxmlformats.org/officeDocument/2006/relationships/image" Target="../media/image130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9" Type="http://schemas.openxmlformats.org/officeDocument/2006/relationships/image" Target="../media/image37.svg"/><Relationship Id="rId109" Type="http://schemas.openxmlformats.org/officeDocument/2006/relationships/image" Target="../media/image107.svg"/><Relationship Id="rId34" Type="http://schemas.openxmlformats.org/officeDocument/2006/relationships/image" Target="../media/image32.pn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120" Type="http://schemas.openxmlformats.org/officeDocument/2006/relationships/image" Target="../media/image118.png"/><Relationship Id="rId125" Type="http://schemas.openxmlformats.org/officeDocument/2006/relationships/image" Target="../media/image121.svg"/><Relationship Id="rId141" Type="http://schemas.openxmlformats.org/officeDocument/2006/relationships/image" Target="../media/image141.gif"/><Relationship Id="rId7" Type="http://schemas.openxmlformats.org/officeDocument/2006/relationships/image" Target="../media/image5.sv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image" Target="../media/image137.png"/><Relationship Id="rId29" Type="http://schemas.openxmlformats.org/officeDocument/2006/relationships/image" Target="../media/image27.svg"/><Relationship Id="rId24" Type="http://schemas.openxmlformats.org/officeDocument/2006/relationships/image" Target="../media/image22.pn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png"/><Relationship Id="rId115" Type="http://schemas.openxmlformats.org/officeDocument/2006/relationships/image" Target="../media/image113.svg"/><Relationship Id="rId131" Type="http://schemas.openxmlformats.org/officeDocument/2006/relationships/image" Target="../media/image127.png"/><Relationship Id="rId136" Type="http://schemas.openxmlformats.org/officeDocument/2006/relationships/image" Target="../media/image131.sv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svg"/><Relationship Id="rId14" Type="http://schemas.openxmlformats.org/officeDocument/2006/relationships/image" Target="../media/image12.pn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56" Type="http://schemas.openxmlformats.org/officeDocument/2006/relationships/image" Target="../media/image54.pn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svg"/><Relationship Id="rId126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117" Type="http://schemas.openxmlformats.org/officeDocument/2006/relationships/image" Target="../media/image115.svg"/><Relationship Id="rId21" Type="http://schemas.openxmlformats.org/officeDocument/2006/relationships/image" Target="../media/image19.svg"/><Relationship Id="rId42" Type="http://schemas.openxmlformats.org/officeDocument/2006/relationships/image" Target="../media/image40.pn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png"/><Relationship Id="rId133" Type="http://schemas.openxmlformats.org/officeDocument/2006/relationships/image" Target="../media/image130.png"/><Relationship Id="rId16" Type="http://schemas.openxmlformats.org/officeDocument/2006/relationships/image" Target="../media/image14.png"/><Relationship Id="rId107" Type="http://schemas.openxmlformats.org/officeDocument/2006/relationships/image" Target="../media/image105.svg"/><Relationship Id="rId11" Type="http://schemas.openxmlformats.org/officeDocument/2006/relationships/image" Target="../media/image9.sv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123" Type="http://schemas.openxmlformats.org/officeDocument/2006/relationships/image" Target="../media/image121.svg"/><Relationship Id="rId128" Type="http://schemas.openxmlformats.org/officeDocument/2006/relationships/image" Target="../media/image126.png"/><Relationship Id="rId5" Type="http://schemas.openxmlformats.org/officeDocument/2006/relationships/image" Target="../media/image3.sv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56" Type="http://schemas.openxmlformats.org/officeDocument/2006/relationships/image" Target="../media/image54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svg"/><Relationship Id="rId113" Type="http://schemas.openxmlformats.org/officeDocument/2006/relationships/image" Target="../media/image111.svg"/><Relationship Id="rId118" Type="http://schemas.openxmlformats.org/officeDocument/2006/relationships/image" Target="../media/image116.png"/><Relationship Id="rId126" Type="http://schemas.openxmlformats.org/officeDocument/2006/relationships/image" Target="../media/image124.png"/><Relationship Id="rId134" Type="http://schemas.openxmlformats.org/officeDocument/2006/relationships/image" Target="../media/image131.svg"/><Relationship Id="rId8" Type="http://schemas.openxmlformats.org/officeDocument/2006/relationships/image" Target="../media/image6.pn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93" Type="http://schemas.openxmlformats.org/officeDocument/2006/relationships/image" Target="../media/image91.svg"/><Relationship Id="rId98" Type="http://schemas.openxmlformats.org/officeDocument/2006/relationships/image" Target="../media/image96.png"/><Relationship Id="rId121" Type="http://schemas.openxmlformats.org/officeDocument/2006/relationships/image" Target="../media/image119.svg"/><Relationship Id="rId3" Type="http://schemas.openxmlformats.org/officeDocument/2006/relationships/image" Target="../media/image137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svg"/><Relationship Id="rId67" Type="http://schemas.openxmlformats.org/officeDocument/2006/relationships/image" Target="../media/image65.svg"/><Relationship Id="rId103" Type="http://schemas.openxmlformats.org/officeDocument/2006/relationships/image" Target="../media/image101.svg"/><Relationship Id="rId108" Type="http://schemas.openxmlformats.org/officeDocument/2006/relationships/image" Target="../media/image106.png"/><Relationship Id="rId116" Type="http://schemas.openxmlformats.org/officeDocument/2006/relationships/image" Target="../media/image114.png"/><Relationship Id="rId124" Type="http://schemas.openxmlformats.org/officeDocument/2006/relationships/image" Target="../media/image122.png"/><Relationship Id="rId129" Type="http://schemas.openxmlformats.org/officeDocument/2006/relationships/image" Target="../media/image127.png"/><Relationship Id="rId137" Type="http://schemas.openxmlformats.org/officeDocument/2006/relationships/image" Target="../media/image143.gif"/><Relationship Id="rId20" Type="http://schemas.openxmlformats.org/officeDocument/2006/relationships/image" Target="../media/image18.pn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11" Type="http://schemas.openxmlformats.org/officeDocument/2006/relationships/image" Target="../media/image109.svg"/><Relationship Id="rId13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14" Type="http://schemas.openxmlformats.org/officeDocument/2006/relationships/image" Target="../media/image112.png"/><Relationship Id="rId119" Type="http://schemas.openxmlformats.org/officeDocument/2006/relationships/image" Target="../media/image117.svg"/><Relationship Id="rId127" Type="http://schemas.openxmlformats.org/officeDocument/2006/relationships/image" Target="../media/image125.svg"/><Relationship Id="rId10" Type="http://schemas.openxmlformats.org/officeDocument/2006/relationships/image" Target="../media/image8.png"/><Relationship Id="rId31" Type="http://schemas.openxmlformats.org/officeDocument/2006/relationships/image" Target="../media/image29.sv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99" Type="http://schemas.openxmlformats.org/officeDocument/2006/relationships/image" Target="../media/image97.svg"/><Relationship Id="rId101" Type="http://schemas.openxmlformats.org/officeDocument/2006/relationships/image" Target="../media/image99.svg"/><Relationship Id="rId122" Type="http://schemas.openxmlformats.org/officeDocument/2006/relationships/image" Target="../media/image120.png"/><Relationship Id="rId130" Type="http://schemas.openxmlformats.org/officeDocument/2006/relationships/image" Target="../media/image128.png"/><Relationship Id="rId135" Type="http://schemas.openxmlformats.org/officeDocument/2006/relationships/image" Target="../media/image132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9" Type="http://schemas.openxmlformats.org/officeDocument/2006/relationships/image" Target="../media/image37.svg"/><Relationship Id="rId109" Type="http://schemas.openxmlformats.org/officeDocument/2006/relationships/image" Target="../media/image107.svg"/><Relationship Id="rId34" Type="http://schemas.openxmlformats.org/officeDocument/2006/relationships/image" Target="../media/image32.pn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120" Type="http://schemas.openxmlformats.org/officeDocument/2006/relationships/image" Target="../media/image118.png"/><Relationship Id="rId125" Type="http://schemas.openxmlformats.org/officeDocument/2006/relationships/image" Target="../media/image123.svg"/><Relationship Id="rId7" Type="http://schemas.openxmlformats.org/officeDocument/2006/relationships/image" Target="../media/image5.sv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image" Target="../media/image1.jpeg"/><Relationship Id="rId29" Type="http://schemas.openxmlformats.org/officeDocument/2006/relationships/image" Target="../media/image27.svg"/><Relationship Id="rId24" Type="http://schemas.openxmlformats.org/officeDocument/2006/relationships/image" Target="../media/image22.pn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png"/><Relationship Id="rId115" Type="http://schemas.openxmlformats.org/officeDocument/2006/relationships/image" Target="../media/image113.svg"/><Relationship Id="rId131" Type="http://schemas.openxmlformats.org/officeDocument/2006/relationships/image" Target="../media/image129.png"/><Relationship Id="rId136" Type="http://schemas.openxmlformats.org/officeDocument/2006/relationships/image" Target="../media/image133.sv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svg"/><Relationship Id="rId117" Type="http://schemas.openxmlformats.org/officeDocument/2006/relationships/image" Target="../media/image112.png"/><Relationship Id="rId21" Type="http://schemas.openxmlformats.org/officeDocument/2006/relationships/image" Target="../media/image16.png"/><Relationship Id="rId42" Type="http://schemas.openxmlformats.org/officeDocument/2006/relationships/image" Target="../media/image37.svg"/><Relationship Id="rId47" Type="http://schemas.openxmlformats.org/officeDocument/2006/relationships/image" Target="../media/image42.png"/><Relationship Id="rId63" Type="http://schemas.openxmlformats.org/officeDocument/2006/relationships/image" Target="../media/image58.png"/><Relationship Id="rId68" Type="http://schemas.openxmlformats.org/officeDocument/2006/relationships/image" Target="../media/image63.svg"/><Relationship Id="rId84" Type="http://schemas.openxmlformats.org/officeDocument/2006/relationships/image" Target="../media/image79.svg"/><Relationship Id="rId89" Type="http://schemas.openxmlformats.org/officeDocument/2006/relationships/image" Target="../media/image84.png"/><Relationship Id="rId112" Type="http://schemas.openxmlformats.org/officeDocument/2006/relationships/image" Target="../media/image107.svg"/><Relationship Id="rId133" Type="http://schemas.openxmlformats.org/officeDocument/2006/relationships/image" Target="../media/image130.png"/><Relationship Id="rId138" Type="http://schemas.openxmlformats.org/officeDocument/2006/relationships/image" Target="../media/image140.gif"/><Relationship Id="rId16" Type="http://schemas.openxmlformats.org/officeDocument/2006/relationships/image" Target="../media/image11.svg"/><Relationship Id="rId107" Type="http://schemas.openxmlformats.org/officeDocument/2006/relationships/image" Target="../media/image102.png"/><Relationship Id="rId11" Type="http://schemas.openxmlformats.org/officeDocument/2006/relationships/image" Target="../media/image6.png"/><Relationship Id="rId32" Type="http://schemas.openxmlformats.org/officeDocument/2006/relationships/image" Target="../media/image27.svg"/><Relationship Id="rId37" Type="http://schemas.openxmlformats.org/officeDocument/2006/relationships/image" Target="../media/image32.png"/><Relationship Id="rId53" Type="http://schemas.openxmlformats.org/officeDocument/2006/relationships/image" Target="../media/image48.png"/><Relationship Id="rId58" Type="http://schemas.openxmlformats.org/officeDocument/2006/relationships/image" Target="../media/image53.svg"/><Relationship Id="rId74" Type="http://schemas.openxmlformats.org/officeDocument/2006/relationships/image" Target="../media/image69.svg"/><Relationship Id="rId79" Type="http://schemas.openxmlformats.org/officeDocument/2006/relationships/image" Target="../media/image74.png"/><Relationship Id="rId102" Type="http://schemas.openxmlformats.org/officeDocument/2006/relationships/image" Target="../media/image97.svg"/><Relationship Id="rId123" Type="http://schemas.openxmlformats.org/officeDocument/2006/relationships/image" Target="../media/image118.png"/><Relationship Id="rId128" Type="http://schemas.openxmlformats.org/officeDocument/2006/relationships/image" Target="../media/image123.svg"/><Relationship Id="rId5" Type="http://schemas.openxmlformats.org/officeDocument/2006/relationships/image" Target="../media/image126.png"/><Relationship Id="rId90" Type="http://schemas.openxmlformats.org/officeDocument/2006/relationships/image" Target="../media/image85.svg"/><Relationship Id="rId95" Type="http://schemas.openxmlformats.org/officeDocument/2006/relationships/image" Target="../media/image90.pn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43" Type="http://schemas.openxmlformats.org/officeDocument/2006/relationships/image" Target="../media/image38.png"/><Relationship Id="rId48" Type="http://schemas.openxmlformats.org/officeDocument/2006/relationships/image" Target="../media/image43.svg"/><Relationship Id="rId64" Type="http://schemas.openxmlformats.org/officeDocument/2006/relationships/image" Target="../media/image59.svg"/><Relationship Id="rId69" Type="http://schemas.openxmlformats.org/officeDocument/2006/relationships/image" Target="../media/image64.png"/><Relationship Id="rId113" Type="http://schemas.openxmlformats.org/officeDocument/2006/relationships/image" Target="../media/image108.png"/><Relationship Id="rId118" Type="http://schemas.openxmlformats.org/officeDocument/2006/relationships/image" Target="../media/image113.svg"/><Relationship Id="rId134" Type="http://schemas.openxmlformats.org/officeDocument/2006/relationships/image" Target="../media/image131.svg"/><Relationship Id="rId139" Type="http://schemas.openxmlformats.org/officeDocument/2006/relationships/image" Target="../media/image142.gif"/><Relationship Id="rId8" Type="http://schemas.openxmlformats.org/officeDocument/2006/relationships/image" Target="../media/image3.svg"/><Relationship Id="rId51" Type="http://schemas.openxmlformats.org/officeDocument/2006/relationships/image" Target="../media/image46.png"/><Relationship Id="rId72" Type="http://schemas.openxmlformats.org/officeDocument/2006/relationships/image" Target="../media/image67.svg"/><Relationship Id="rId80" Type="http://schemas.openxmlformats.org/officeDocument/2006/relationships/image" Target="../media/image75.svg"/><Relationship Id="rId85" Type="http://schemas.openxmlformats.org/officeDocument/2006/relationships/image" Target="../media/image80.png"/><Relationship Id="rId93" Type="http://schemas.openxmlformats.org/officeDocument/2006/relationships/image" Target="../media/image88.png"/><Relationship Id="rId98" Type="http://schemas.openxmlformats.org/officeDocument/2006/relationships/image" Target="../media/image93.svg"/><Relationship Id="rId121" Type="http://schemas.openxmlformats.org/officeDocument/2006/relationships/image" Target="../media/image116.png"/><Relationship Id="rId3" Type="http://schemas.openxmlformats.org/officeDocument/2006/relationships/image" Target="../media/image136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svg"/><Relationship Id="rId46" Type="http://schemas.openxmlformats.org/officeDocument/2006/relationships/image" Target="../media/image41.svg"/><Relationship Id="rId59" Type="http://schemas.openxmlformats.org/officeDocument/2006/relationships/image" Target="../media/image54.png"/><Relationship Id="rId67" Type="http://schemas.openxmlformats.org/officeDocument/2006/relationships/image" Target="../media/image62.png"/><Relationship Id="rId103" Type="http://schemas.openxmlformats.org/officeDocument/2006/relationships/image" Target="../media/image98.png"/><Relationship Id="rId108" Type="http://schemas.openxmlformats.org/officeDocument/2006/relationships/image" Target="../media/image103.svg"/><Relationship Id="rId116" Type="http://schemas.openxmlformats.org/officeDocument/2006/relationships/image" Target="../media/image111.svg"/><Relationship Id="rId124" Type="http://schemas.openxmlformats.org/officeDocument/2006/relationships/image" Target="../media/image119.svg"/><Relationship Id="rId129" Type="http://schemas.openxmlformats.org/officeDocument/2006/relationships/image" Target="../media/image124.png"/><Relationship Id="rId137" Type="http://schemas.openxmlformats.org/officeDocument/2006/relationships/image" Target="../media/image154.png"/><Relationship Id="rId20" Type="http://schemas.openxmlformats.org/officeDocument/2006/relationships/image" Target="../media/image15.svg"/><Relationship Id="rId41" Type="http://schemas.openxmlformats.org/officeDocument/2006/relationships/image" Target="../media/image36.png"/><Relationship Id="rId54" Type="http://schemas.openxmlformats.org/officeDocument/2006/relationships/image" Target="../media/image49.svg"/><Relationship Id="rId62" Type="http://schemas.openxmlformats.org/officeDocument/2006/relationships/image" Target="../media/image57.svg"/><Relationship Id="rId70" Type="http://schemas.openxmlformats.org/officeDocument/2006/relationships/image" Target="../media/image65.svg"/><Relationship Id="rId75" Type="http://schemas.openxmlformats.org/officeDocument/2006/relationships/image" Target="../media/image70.png"/><Relationship Id="rId83" Type="http://schemas.openxmlformats.org/officeDocument/2006/relationships/image" Target="../media/image78.png"/><Relationship Id="rId88" Type="http://schemas.openxmlformats.org/officeDocument/2006/relationships/image" Target="../media/image83.svg"/><Relationship Id="rId91" Type="http://schemas.openxmlformats.org/officeDocument/2006/relationships/image" Target="../media/image86.png"/><Relationship Id="rId96" Type="http://schemas.openxmlformats.org/officeDocument/2006/relationships/image" Target="../media/image91.svg"/><Relationship Id="rId111" Type="http://schemas.openxmlformats.org/officeDocument/2006/relationships/image" Target="../media/image106.png"/><Relationship Id="rId132" Type="http://schemas.openxmlformats.org/officeDocument/2006/relationships/image" Target="../media/image129.png"/><Relationship Id="rId140" Type="http://schemas.openxmlformats.org/officeDocument/2006/relationships/image" Target="../media/image1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36" Type="http://schemas.openxmlformats.org/officeDocument/2006/relationships/image" Target="../media/image31.sv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106" Type="http://schemas.openxmlformats.org/officeDocument/2006/relationships/image" Target="../media/image101.svg"/><Relationship Id="rId114" Type="http://schemas.openxmlformats.org/officeDocument/2006/relationships/image" Target="../media/image109.svg"/><Relationship Id="rId119" Type="http://schemas.openxmlformats.org/officeDocument/2006/relationships/image" Target="../media/image114.png"/><Relationship Id="rId127" Type="http://schemas.openxmlformats.org/officeDocument/2006/relationships/image" Target="../media/image122.png"/><Relationship Id="rId10" Type="http://schemas.openxmlformats.org/officeDocument/2006/relationships/image" Target="../media/image5.svg"/><Relationship Id="rId31" Type="http://schemas.openxmlformats.org/officeDocument/2006/relationships/image" Target="../media/image26.png"/><Relationship Id="rId44" Type="http://schemas.openxmlformats.org/officeDocument/2006/relationships/image" Target="../media/image39.svg"/><Relationship Id="rId52" Type="http://schemas.openxmlformats.org/officeDocument/2006/relationships/image" Target="../media/image47.svg"/><Relationship Id="rId60" Type="http://schemas.openxmlformats.org/officeDocument/2006/relationships/image" Target="../media/image55.svg"/><Relationship Id="rId65" Type="http://schemas.openxmlformats.org/officeDocument/2006/relationships/image" Target="../media/image60.png"/><Relationship Id="rId73" Type="http://schemas.openxmlformats.org/officeDocument/2006/relationships/image" Target="../media/image68.png"/><Relationship Id="rId78" Type="http://schemas.openxmlformats.org/officeDocument/2006/relationships/image" Target="../media/image73.svg"/><Relationship Id="rId81" Type="http://schemas.openxmlformats.org/officeDocument/2006/relationships/image" Target="../media/image76.png"/><Relationship Id="rId86" Type="http://schemas.openxmlformats.org/officeDocument/2006/relationships/image" Target="../media/image81.svg"/><Relationship Id="rId94" Type="http://schemas.openxmlformats.org/officeDocument/2006/relationships/image" Target="../media/image89.svg"/><Relationship Id="rId99" Type="http://schemas.openxmlformats.org/officeDocument/2006/relationships/image" Target="../media/image94.png"/><Relationship Id="rId101" Type="http://schemas.openxmlformats.org/officeDocument/2006/relationships/image" Target="../media/image96.png"/><Relationship Id="rId122" Type="http://schemas.openxmlformats.org/officeDocument/2006/relationships/image" Target="../media/image117.svg"/><Relationship Id="rId130" Type="http://schemas.openxmlformats.org/officeDocument/2006/relationships/image" Target="../media/image125.svg"/><Relationship Id="rId135" Type="http://schemas.openxmlformats.org/officeDocument/2006/relationships/image" Target="../media/image132.png"/><Relationship Id="rId4" Type="http://schemas.openxmlformats.org/officeDocument/2006/relationships/image" Target="../media/image137.png"/><Relationship Id="rId9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9" Type="http://schemas.openxmlformats.org/officeDocument/2006/relationships/image" Target="../media/image34.png"/><Relationship Id="rId109" Type="http://schemas.openxmlformats.org/officeDocument/2006/relationships/image" Target="../media/image104.png"/><Relationship Id="rId34" Type="http://schemas.openxmlformats.org/officeDocument/2006/relationships/image" Target="../media/image29.svg"/><Relationship Id="rId50" Type="http://schemas.openxmlformats.org/officeDocument/2006/relationships/image" Target="../media/image45.svg"/><Relationship Id="rId55" Type="http://schemas.openxmlformats.org/officeDocument/2006/relationships/image" Target="../media/image50.png"/><Relationship Id="rId76" Type="http://schemas.openxmlformats.org/officeDocument/2006/relationships/image" Target="../media/image71.svg"/><Relationship Id="rId97" Type="http://schemas.openxmlformats.org/officeDocument/2006/relationships/image" Target="../media/image92.png"/><Relationship Id="rId104" Type="http://schemas.openxmlformats.org/officeDocument/2006/relationships/image" Target="../media/image99.svg"/><Relationship Id="rId120" Type="http://schemas.openxmlformats.org/officeDocument/2006/relationships/image" Target="../media/image115.svg"/><Relationship Id="rId125" Type="http://schemas.openxmlformats.org/officeDocument/2006/relationships/image" Target="../media/image120.png"/><Relationship Id="rId7" Type="http://schemas.openxmlformats.org/officeDocument/2006/relationships/image" Target="../media/image2.png"/><Relationship Id="rId71" Type="http://schemas.openxmlformats.org/officeDocument/2006/relationships/image" Target="../media/image66.png"/><Relationship Id="rId92" Type="http://schemas.openxmlformats.org/officeDocument/2006/relationships/image" Target="../media/image87.svg"/><Relationship Id="rId2" Type="http://schemas.openxmlformats.org/officeDocument/2006/relationships/image" Target="../media/image1.jpeg"/><Relationship Id="rId29" Type="http://schemas.openxmlformats.org/officeDocument/2006/relationships/image" Target="../media/image24.png"/><Relationship Id="rId24" Type="http://schemas.openxmlformats.org/officeDocument/2006/relationships/image" Target="../media/image19.svg"/><Relationship Id="rId40" Type="http://schemas.openxmlformats.org/officeDocument/2006/relationships/image" Target="../media/image35.svg"/><Relationship Id="rId45" Type="http://schemas.openxmlformats.org/officeDocument/2006/relationships/image" Target="../media/image40.png"/><Relationship Id="rId66" Type="http://schemas.openxmlformats.org/officeDocument/2006/relationships/image" Target="../media/image61.svg"/><Relationship Id="rId87" Type="http://schemas.openxmlformats.org/officeDocument/2006/relationships/image" Target="../media/image82.png"/><Relationship Id="rId110" Type="http://schemas.openxmlformats.org/officeDocument/2006/relationships/image" Target="../media/image105.svg"/><Relationship Id="rId115" Type="http://schemas.openxmlformats.org/officeDocument/2006/relationships/image" Target="../media/image110.png"/><Relationship Id="rId131" Type="http://schemas.openxmlformats.org/officeDocument/2006/relationships/image" Target="../media/image128.png"/><Relationship Id="rId136" Type="http://schemas.openxmlformats.org/officeDocument/2006/relationships/image" Target="../media/image133.svg"/><Relationship Id="rId61" Type="http://schemas.openxmlformats.org/officeDocument/2006/relationships/image" Target="../media/image56.png"/><Relationship Id="rId82" Type="http://schemas.openxmlformats.org/officeDocument/2006/relationships/image" Target="../media/image77.svg"/><Relationship Id="rId19" Type="http://schemas.openxmlformats.org/officeDocument/2006/relationships/image" Target="../media/image14.png"/><Relationship Id="rId14" Type="http://schemas.openxmlformats.org/officeDocument/2006/relationships/image" Target="../media/image9.sv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56" Type="http://schemas.openxmlformats.org/officeDocument/2006/relationships/image" Target="../media/image51.svg"/><Relationship Id="rId77" Type="http://schemas.openxmlformats.org/officeDocument/2006/relationships/image" Target="../media/image72.png"/><Relationship Id="rId100" Type="http://schemas.openxmlformats.org/officeDocument/2006/relationships/image" Target="../media/image95.svg"/><Relationship Id="rId105" Type="http://schemas.openxmlformats.org/officeDocument/2006/relationships/image" Target="../media/image100.png"/><Relationship Id="rId126" Type="http://schemas.openxmlformats.org/officeDocument/2006/relationships/image" Target="../media/image121.sv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svg"/><Relationship Id="rId117" Type="http://schemas.openxmlformats.org/officeDocument/2006/relationships/image" Target="../media/image112.png"/><Relationship Id="rId21" Type="http://schemas.openxmlformats.org/officeDocument/2006/relationships/image" Target="../media/image16.png"/><Relationship Id="rId42" Type="http://schemas.openxmlformats.org/officeDocument/2006/relationships/image" Target="../media/image37.svg"/><Relationship Id="rId47" Type="http://schemas.openxmlformats.org/officeDocument/2006/relationships/image" Target="../media/image42.png"/><Relationship Id="rId63" Type="http://schemas.openxmlformats.org/officeDocument/2006/relationships/image" Target="../media/image58.png"/><Relationship Id="rId68" Type="http://schemas.openxmlformats.org/officeDocument/2006/relationships/image" Target="../media/image63.svg"/><Relationship Id="rId84" Type="http://schemas.openxmlformats.org/officeDocument/2006/relationships/image" Target="../media/image79.svg"/><Relationship Id="rId89" Type="http://schemas.openxmlformats.org/officeDocument/2006/relationships/image" Target="../media/image84.png"/><Relationship Id="rId112" Type="http://schemas.openxmlformats.org/officeDocument/2006/relationships/image" Target="../media/image107.svg"/><Relationship Id="rId133" Type="http://schemas.openxmlformats.org/officeDocument/2006/relationships/image" Target="../media/image130.png"/><Relationship Id="rId138" Type="http://schemas.openxmlformats.org/officeDocument/2006/relationships/image" Target="../media/image143.gif"/><Relationship Id="rId16" Type="http://schemas.openxmlformats.org/officeDocument/2006/relationships/image" Target="../media/image11.svg"/><Relationship Id="rId107" Type="http://schemas.openxmlformats.org/officeDocument/2006/relationships/image" Target="../media/image102.png"/><Relationship Id="rId11" Type="http://schemas.openxmlformats.org/officeDocument/2006/relationships/image" Target="../media/image6.png"/><Relationship Id="rId32" Type="http://schemas.openxmlformats.org/officeDocument/2006/relationships/image" Target="../media/image27.svg"/><Relationship Id="rId37" Type="http://schemas.openxmlformats.org/officeDocument/2006/relationships/image" Target="../media/image32.png"/><Relationship Id="rId53" Type="http://schemas.openxmlformats.org/officeDocument/2006/relationships/image" Target="../media/image48.png"/><Relationship Id="rId58" Type="http://schemas.openxmlformats.org/officeDocument/2006/relationships/image" Target="../media/image53.svg"/><Relationship Id="rId74" Type="http://schemas.openxmlformats.org/officeDocument/2006/relationships/image" Target="../media/image69.svg"/><Relationship Id="rId79" Type="http://schemas.openxmlformats.org/officeDocument/2006/relationships/image" Target="../media/image74.png"/><Relationship Id="rId102" Type="http://schemas.openxmlformats.org/officeDocument/2006/relationships/image" Target="../media/image97.svg"/><Relationship Id="rId123" Type="http://schemas.openxmlformats.org/officeDocument/2006/relationships/image" Target="../media/image118.png"/><Relationship Id="rId128" Type="http://schemas.openxmlformats.org/officeDocument/2006/relationships/image" Target="../media/image123.svg"/><Relationship Id="rId5" Type="http://schemas.openxmlformats.org/officeDocument/2006/relationships/image" Target="../media/image126.png"/><Relationship Id="rId90" Type="http://schemas.openxmlformats.org/officeDocument/2006/relationships/image" Target="../media/image85.svg"/><Relationship Id="rId95" Type="http://schemas.openxmlformats.org/officeDocument/2006/relationships/image" Target="../media/image90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43" Type="http://schemas.openxmlformats.org/officeDocument/2006/relationships/image" Target="../media/image38.png"/><Relationship Id="rId48" Type="http://schemas.openxmlformats.org/officeDocument/2006/relationships/image" Target="../media/image43.svg"/><Relationship Id="rId56" Type="http://schemas.openxmlformats.org/officeDocument/2006/relationships/image" Target="../media/image51.svg"/><Relationship Id="rId64" Type="http://schemas.openxmlformats.org/officeDocument/2006/relationships/image" Target="../media/image59.svg"/><Relationship Id="rId69" Type="http://schemas.openxmlformats.org/officeDocument/2006/relationships/image" Target="../media/image64.png"/><Relationship Id="rId77" Type="http://schemas.openxmlformats.org/officeDocument/2006/relationships/image" Target="../media/image72.png"/><Relationship Id="rId100" Type="http://schemas.openxmlformats.org/officeDocument/2006/relationships/image" Target="../media/image95.svg"/><Relationship Id="rId105" Type="http://schemas.openxmlformats.org/officeDocument/2006/relationships/image" Target="../media/image100.png"/><Relationship Id="rId113" Type="http://schemas.openxmlformats.org/officeDocument/2006/relationships/image" Target="../media/image108.png"/><Relationship Id="rId118" Type="http://schemas.openxmlformats.org/officeDocument/2006/relationships/image" Target="../media/image113.svg"/><Relationship Id="rId126" Type="http://schemas.openxmlformats.org/officeDocument/2006/relationships/image" Target="../media/image121.svg"/><Relationship Id="rId134" Type="http://schemas.openxmlformats.org/officeDocument/2006/relationships/image" Target="../media/image131.svg"/><Relationship Id="rId8" Type="http://schemas.openxmlformats.org/officeDocument/2006/relationships/image" Target="../media/image3.svg"/><Relationship Id="rId51" Type="http://schemas.openxmlformats.org/officeDocument/2006/relationships/image" Target="../media/image46.png"/><Relationship Id="rId72" Type="http://schemas.openxmlformats.org/officeDocument/2006/relationships/image" Target="../media/image67.svg"/><Relationship Id="rId80" Type="http://schemas.openxmlformats.org/officeDocument/2006/relationships/image" Target="../media/image75.svg"/><Relationship Id="rId85" Type="http://schemas.openxmlformats.org/officeDocument/2006/relationships/image" Target="../media/image80.png"/><Relationship Id="rId93" Type="http://schemas.openxmlformats.org/officeDocument/2006/relationships/image" Target="../media/image88.png"/><Relationship Id="rId98" Type="http://schemas.openxmlformats.org/officeDocument/2006/relationships/image" Target="../media/image93.svg"/><Relationship Id="rId121" Type="http://schemas.openxmlformats.org/officeDocument/2006/relationships/image" Target="../media/image116.png"/><Relationship Id="rId3" Type="http://schemas.openxmlformats.org/officeDocument/2006/relationships/image" Target="../media/image136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svg"/><Relationship Id="rId46" Type="http://schemas.openxmlformats.org/officeDocument/2006/relationships/image" Target="../media/image41.svg"/><Relationship Id="rId59" Type="http://schemas.openxmlformats.org/officeDocument/2006/relationships/image" Target="../media/image54.png"/><Relationship Id="rId67" Type="http://schemas.openxmlformats.org/officeDocument/2006/relationships/image" Target="../media/image62.png"/><Relationship Id="rId103" Type="http://schemas.openxmlformats.org/officeDocument/2006/relationships/image" Target="../media/image98.png"/><Relationship Id="rId108" Type="http://schemas.openxmlformats.org/officeDocument/2006/relationships/image" Target="../media/image103.svg"/><Relationship Id="rId116" Type="http://schemas.openxmlformats.org/officeDocument/2006/relationships/image" Target="../media/image111.svg"/><Relationship Id="rId124" Type="http://schemas.openxmlformats.org/officeDocument/2006/relationships/image" Target="../media/image119.svg"/><Relationship Id="rId129" Type="http://schemas.openxmlformats.org/officeDocument/2006/relationships/image" Target="../media/image124.png"/><Relationship Id="rId137" Type="http://schemas.openxmlformats.org/officeDocument/2006/relationships/image" Target="../media/image154.png"/><Relationship Id="rId20" Type="http://schemas.openxmlformats.org/officeDocument/2006/relationships/image" Target="../media/image15.svg"/><Relationship Id="rId41" Type="http://schemas.openxmlformats.org/officeDocument/2006/relationships/image" Target="../media/image36.png"/><Relationship Id="rId54" Type="http://schemas.openxmlformats.org/officeDocument/2006/relationships/image" Target="../media/image49.svg"/><Relationship Id="rId62" Type="http://schemas.openxmlformats.org/officeDocument/2006/relationships/image" Target="../media/image57.svg"/><Relationship Id="rId70" Type="http://schemas.openxmlformats.org/officeDocument/2006/relationships/image" Target="../media/image65.svg"/><Relationship Id="rId75" Type="http://schemas.openxmlformats.org/officeDocument/2006/relationships/image" Target="../media/image70.png"/><Relationship Id="rId83" Type="http://schemas.openxmlformats.org/officeDocument/2006/relationships/image" Target="../media/image78.png"/><Relationship Id="rId88" Type="http://schemas.openxmlformats.org/officeDocument/2006/relationships/image" Target="../media/image83.svg"/><Relationship Id="rId91" Type="http://schemas.openxmlformats.org/officeDocument/2006/relationships/image" Target="../media/image86.png"/><Relationship Id="rId96" Type="http://schemas.openxmlformats.org/officeDocument/2006/relationships/image" Target="../media/image91.svg"/><Relationship Id="rId111" Type="http://schemas.openxmlformats.org/officeDocument/2006/relationships/image" Target="../media/image106.png"/><Relationship Id="rId13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36" Type="http://schemas.openxmlformats.org/officeDocument/2006/relationships/image" Target="../media/image31.sv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106" Type="http://schemas.openxmlformats.org/officeDocument/2006/relationships/image" Target="../media/image101.svg"/><Relationship Id="rId114" Type="http://schemas.openxmlformats.org/officeDocument/2006/relationships/image" Target="../media/image109.svg"/><Relationship Id="rId119" Type="http://schemas.openxmlformats.org/officeDocument/2006/relationships/image" Target="../media/image114.png"/><Relationship Id="rId127" Type="http://schemas.openxmlformats.org/officeDocument/2006/relationships/image" Target="../media/image122.png"/><Relationship Id="rId10" Type="http://schemas.openxmlformats.org/officeDocument/2006/relationships/image" Target="../media/image5.svg"/><Relationship Id="rId31" Type="http://schemas.openxmlformats.org/officeDocument/2006/relationships/image" Target="../media/image26.png"/><Relationship Id="rId44" Type="http://schemas.openxmlformats.org/officeDocument/2006/relationships/image" Target="../media/image39.svg"/><Relationship Id="rId52" Type="http://schemas.openxmlformats.org/officeDocument/2006/relationships/image" Target="../media/image47.svg"/><Relationship Id="rId60" Type="http://schemas.openxmlformats.org/officeDocument/2006/relationships/image" Target="../media/image55.svg"/><Relationship Id="rId65" Type="http://schemas.openxmlformats.org/officeDocument/2006/relationships/image" Target="../media/image60.png"/><Relationship Id="rId73" Type="http://schemas.openxmlformats.org/officeDocument/2006/relationships/image" Target="../media/image68.png"/><Relationship Id="rId78" Type="http://schemas.openxmlformats.org/officeDocument/2006/relationships/image" Target="../media/image73.svg"/><Relationship Id="rId81" Type="http://schemas.openxmlformats.org/officeDocument/2006/relationships/image" Target="../media/image76.png"/><Relationship Id="rId86" Type="http://schemas.openxmlformats.org/officeDocument/2006/relationships/image" Target="../media/image81.svg"/><Relationship Id="rId94" Type="http://schemas.openxmlformats.org/officeDocument/2006/relationships/image" Target="../media/image89.svg"/><Relationship Id="rId99" Type="http://schemas.openxmlformats.org/officeDocument/2006/relationships/image" Target="../media/image94.png"/><Relationship Id="rId101" Type="http://schemas.openxmlformats.org/officeDocument/2006/relationships/image" Target="../media/image96.png"/><Relationship Id="rId122" Type="http://schemas.openxmlformats.org/officeDocument/2006/relationships/image" Target="../media/image117.svg"/><Relationship Id="rId130" Type="http://schemas.openxmlformats.org/officeDocument/2006/relationships/image" Target="../media/image125.svg"/><Relationship Id="rId135" Type="http://schemas.openxmlformats.org/officeDocument/2006/relationships/image" Target="../media/image132.png"/><Relationship Id="rId4" Type="http://schemas.openxmlformats.org/officeDocument/2006/relationships/image" Target="../media/image137.png"/><Relationship Id="rId9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9" Type="http://schemas.openxmlformats.org/officeDocument/2006/relationships/image" Target="../media/image34.png"/><Relationship Id="rId109" Type="http://schemas.openxmlformats.org/officeDocument/2006/relationships/image" Target="../media/image104.png"/><Relationship Id="rId34" Type="http://schemas.openxmlformats.org/officeDocument/2006/relationships/image" Target="../media/image29.svg"/><Relationship Id="rId50" Type="http://schemas.openxmlformats.org/officeDocument/2006/relationships/image" Target="../media/image45.svg"/><Relationship Id="rId55" Type="http://schemas.openxmlformats.org/officeDocument/2006/relationships/image" Target="../media/image50.png"/><Relationship Id="rId76" Type="http://schemas.openxmlformats.org/officeDocument/2006/relationships/image" Target="../media/image71.svg"/><Relationship Id="rId97" Type="http://schemas.openxmlformats.org/officeDocument/2006/relationships/image" Target="../media/image92.png"/><Relationship Id="rId104" Type="http://schemas.openxmlformats.org/officeDocument/2006/relationships/image" Target="../media/image99.svg"/><Relationship Id="rId120" Type="http://schemas.openxmlformats.org/officeDocument/2006/relationships/image" Target="../media/image115.svg"/><Relationship Id="rId125" Type="http://schemas.openxmlformats.org/officeDocument/2006/relationships/image" Target="../media/image120.png"/><Relationship Id="rId7" Type="http://schemas.openxmlformats.org/officeDocument/2006/relationships/image" Target="../media/image2.png"/><Relationship Id="rId71" Type="http://schemas.openxmlformats.org/officeDocument/2006/relationships/image" Target="../media/image66.png"/><Relationship Id="rId92" Type="http://schemas.openxmlformats.org/officeDocument/2006/relationships/image" Target="../media/image87.svg"/><Relationship Id="rId2" Type="http://schemas.openxmlformats.org/officeDocument/2006/relationships/image" Target="../media/image1.jpeg"/><Relationship Id="rId29" Type="http://schemas.openxmlformats.org/officeDocument/2006/relationships/image" Target="../media/image24.png"/><Relationship Id="rId24" Type="http://schemas.openxmlformats.org/officeDocument/2006/relationships/image" Target="../media/image19.svg"/><Relationship Id="rId40" Type="http://schemas.openxmlformats.org/officeDocument/2006/relationships/image" Target="../media/image35.svg"/><Relationship Id="rId45" Type="http://schemas.openxmlformats.org/officeDocument/2006/relationships/image" Target="../media/image40.png"/><Relationship Id="rId66" Type="http://schemas.openxmlformats.org/officeDocument/2006/relationships/image" Target="../media/image61.svg"/><Relationship Id="rId87" Type="http://schemas.openxmlformats.org/officeDocument/2006/relationships/image" Target="../media/image82.png"/><Relationship Id="rId110" Type="http://schemas.openxmlformats.org/officeDocument/2006/relationships/image" Target="../media/image105.svg"/><Relationship Id="rId115" Type="http://schemas.openxmlformats.org/officeDocument/2006/relationships/image" Target="../media/image110.png"/><Relationship Id="rId131" Type="http://schemas.openxmlformats.org/officeDocument/2006/relationships/image" Target="../media/image128.png"/><Relationship Id="rId136" Type="http://schemas.openxmlformats.org/officeDocument/2006/relationships/image" Target="../media/image133.svg"/><Relationship Id="rId61" Type="http://schemas.openxmlformats.org/officeDocument/2006/relationships/image" Target="../media/image56.png"/><Relationship Id="rId82" Type="http://schemas.openxmlformats.org/officeDocument/2006/relationships/image" Target="../media/image77.svg"/><Relationship Id="rId1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3.sv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17" Type="http://schemas.openxmlformats.org/officeDocument/2006/relationships/image" Target="../media/image142.gif"/><Relationship Id="rId2" Type="http://schemas.openxmlformats.org/officeDocument/2006/relationships/image" Target="../media/image1.jpeg"/><Relationship Id="rId16" Type="http://schemas.openxmlformats.org/officeDocument/2006/relationships/image" Target="../media/image1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svg"/><Relationship Id="rId5" Type="http://schemas.openxmlformats.org/officeDocument/2006/relationships/image" Target="../media/image126.png"/><Relationship Id="rId15" Type="http://schemas.openxmlformats.org/officeDocument/2006/relationships/image" Target="../media/image140.gif"/><Relationship Id="rId10" Type="http://schemas.openxmlformats.org/officeDocument/2006/relationships/image" Target="../media/image130.png"/><Relationship Id="rId4" Type="http://schemas.openxmlformats.org/officeDocument/2006/relationships/image" Target="../media/image137.png"/><Relationship Id="rId9" Type="http://schemas.openxmlformats.org/officeDocument/2006/relationships/image" Target="../media/image138.png"/><Relationship Id="rId14" Type="http://schemas.openxmlformats.org/officeDocument/2006/relationships/image" Target="../media/image139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3.sv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17" Type="http://schemas.openxmlformats.org/officeDocument/2006/relationships/image" Target="../media/image141.gif"/><Relationship Id="rId2" Type="http://schemas.openxmlformats.org/officeDocument/2006/relationships/image" Target="../media/image1.jpeg"/><Relationship Id="rId16" Type="http://schemas.openxmlformats.org/officeDocument/2006/relationships/image" Target="../media/image1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svg"/><Relationship Id="rId5" Type="http://schemas.openxmlformats.org/officeDocument/2006/relationships/image" Target="../media/image126.png"/><Relationship Id="rId15" Type="http://schemas.openxmlformats.org/officeDocument/2006/relationships/image" Target="../media/image140.gif"/><Relationship Id="rId10" Type="http://schemas.openxmlformats.org/officeDocument/2006/relationships/image" Target="../media/image130.png"/><Relationship Id="rId4" Type="http://schemas.openxmlformats.org/officeDocument/2006/relationships/image" Target="../media/image137.png"/><Relationship Id="rId9" Type="http://schemas.openxmlformats.org/officeDocument/2006/relationships/image" Target="../media/image138.png"/><Relationship Id="rId14" Type="http://schemas.openxmlformats.org/officeDocument/2006/relationships/image" Target="../media/image139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33.sv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sv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43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9.gif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3.svg"/><Relationship Id="rId17" Type="http://schemas.openxmlformats.org/officeDocument/2006/relationships/image" Target="../media/image141.gif"/><Relationship Id="rId2" Type="http://schemas.openxmlformats.org/officeDocument/2006/relationships/image" Target="../media/image1.jpe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42.gif"/><Relationship Id="rId10" Type="http://schemas.openxmlformats.org/officeDocument/2006/relationships/image" Target="../media/image131.svg"/><Relationship Id="rId4" Type="http://schemas.openxmlformats.org/officeDocument/2006/relationships/image" Target="../media/image137.png"/><Relationship Id="rId9" Type="http://schemas.openxmlformats.org/officeDocument/2006/relationships/image" Target="../media/image130.png"/><Relationship Id="rId14" Type="http://schemas.openxmlformats.org/officeDocument/2006/relationships/image" Target="../media/image14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33.sv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sv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43.gi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117" Type="http://schemas.openxmlformats.org/officeDocument/2006/relationships/image" Target="../media/image115.svg"/><Relationship Id="rId21" Type="http://schemas.openxmlformats.org/officeDocument/2006/relationships/image" Target="../media/image19.svg"/><Relationship Id="rId42" Type="http://schemas.openxmlformats.org/officeDocument/2006/relationships/image" Target="../media/image40.pn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png"/><Relationship Id="rId133" Type="http://schemas.openxmlformats.org/officeDocument/2006/relationships/image" Target="../media/image152.png"/><Relationship Id="rId138" Type="http://schemas.openxmlformats.org/officeDocument/2006/relationships/image" Target="../media/image133.svg"/><Relationship Id="rId16" Type="http://schemas.openxmlformats.org/officeDocument/2006/relationships/image" Target="../media/image14.png"/><Relationship Id="rId107" Type="http://schemas.openxmlformats.org/officeDocument/2006/relationships/image" Target="../media/image105.svg"/><Relationship Id="rId11" Type="http://schemas.openxmlformats.org/officeDocument/2006/relationships/image" Target="../media/image9.sv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123" Type="http://schemas.openxmlformats.org/officeDocument/2006/relationships/image" Target="../media/image151.svg"/><Relationship Id="rId128" Type="http://schemas.openxmlformats.org/officeDocument/2006/relationships/image" Target="../media/image124.png"/><Relationship Id="rId5" Type="http://schemas.openxmlformats.org/officeDocument/2006/relationships/image" Target="../media/image3.sv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113" Type="http://schemas.openxmlformats.org/officeDocument/2006/relationships/image" Target="../media/image111.svg"/><Relationship Id="rId118" Type="http://schemas.openxmlformats.org/officeDocument/2006/relationships/image" Target="../media/image116.png"/><Relationship Id="rId134" Type="http://schemas.openxmlformats.org/officeDocument/2006/relationships/image" Target="../media/image129.png"/><Relationship Id="rId139" Type="http://schemas.openxmlformats.org/officeDocument/2006/relationships/image" Target="../media/image140.gif"/><Relationship Id="rId8" Type="http://schemas.openxmlformats.org/officeDocument/2006/relationships/image" Target="../media/image6.pn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93" Type="http://schemas.openxmlformats.org/officeDocument/2006/relationships/image" Target="../media/image91.svg"/><Relationship Id="rId98" Type="http://schemas.openxmlformats.org/officeDocument/2006/relationships/image" Target="../media/image96.png"/><Relationship Id="rId121" Type="http://schemas.openxmlformats.org/officeDocument/2006/relationships/image" Target="../media/image119.svg"/><Relationship Id="rId3" Type="http://schemas.openxmlformats.org/officeDocument/2006/relationships/image" Target="../media/image1.jpe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svg"/><Relationship Id="rId67" Type="http://schemas.openxmlformats.org/officeDocument/2006/relationships/image" Target="../media/image65.svg"/><Relationship Id="rId103" Type="http://schemas.openxmlformats.org/officeDocument/2006/relationships/image" Target="../media/image101.svg"/><Relationship Id="rId108" Type="http://schemas.openxmlformats.org/officeDocument/2006/relationships/image" Target="../media/image106.png"/><Relationship Id="rId116" Type="http://schemas.openxmlformats.org/officeDocument/2006/relationships/image" Target="../media/image114.png"/><Relationship Id="rId124" Type="http://schemas.openxmlformats.org/officeDocument/2006/relationships/image" Target="../media/image120.png"/><Relationship Id="rId129" Type="http://schemas.openxmlformats.org/officeDocument/2006/relationships/image" Target="../media/image125.svg"/><Relationship Id="rId137" Type="http://schemas.openxmlformats.org/officeDocument/2006/relationships/image" Target="../media/image132.png"/><Relationship Id="rId20" Type="http://schemas.openxmlformats.org/officeDocument/2006/relationships/image" Target="../media/image18.pn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11" Type="http://schemas.openxmlformats.org/officeDocument/2006/relationships/image" Target="../media/image109.svg"/><Relationship Id="rId132" Type="http://schemas.openxmlformats.org/officeDocument/2006/relationships/image" Target="../media/image128.png"/><Relationship Id="rId140" Type="http://schemas.openxmlformats.org/officeDocument/2006/relationships/image" Target="../media/image1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14" Type="http://schemas.openxmlformats.org/officeDocument/2006/relationships/image" Target="../media/image112.png"/><Relationship Id="rId119" Type="http://schemas.openxmlformats.org/officeDocument/2006/relationships/image" Target="../media/image117.svg"/><Relationship Id="rId127" Type="http://schemas.openxmlformats.org/officeDocument/2006/relationships/image" Target="../media/image123.svg"/><Relationship Id="rId10" Type="http://schemas.openxmlformats.org/officeDocument/2006/relationships/image" Target="../media/image8.png"/><Relationship Id="rId31" Type="http://schemas.openxmlformats.org/officeDocument/2006/relationships/image" Target="../media/image29.sv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99" Type="http://schemas.openxmlformats.org/officeDocument/2006/relationships/image" Target="../media/image97.svg"/><Relationship Id="rId101" Type="http://schemas.openxmlformats.org/officeDocument/2006/relationships/image" Target="../media/image99.svg"/><Relationship Id="rId122" Type="http://schemas.openxmlformats.org/officeDocument/2006/relationships/image" Target="../media/image150.png"/><Relationship Id="rId130" Type="http://schemas.openxmlformats.org/officeDocument/2006/relationships/image" Target="../media/image126.png"/><Relationship Id="rId135" Type="http://schemas.openxmlformats.org/officeDocument/2006/relationships/image" Target="../media/image130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9" Type="http://schemas.openxmlformats.org/officeDocument/2006/relationships/image" Target="../media/image37.svg"/><Relationship Id="rId109" Type="http://schemas.openxmlformats.org/officeDocument/2006/relationships/image" Target="../media/image107.svg"/><Relationship Id="rId34" Type="http://schemas.openxmlformats.org/officeDocument/2006/relationships/image" Target="../media/image32.pn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120" Type="http://schemas.openxmlformats.org/officeDocument/2006/relationships/image" Target="../media/image118.png"/><Relationship Id="rId125" Type="http://schemas.openxmlformats.org/officeDocument/2006/relationships/image" Target="../media/image121.svg"/><Relationship Id="rId141" Type="http://schemas.openxmlformats.org/officeDocument/2006/relationships/image" Target="../media/image141.gif"/><Relationship Id="rId7" Type="http://schemas.openxmlformats.org/officeDocument/2006/relationships/image" Target="../media/image5.sv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image" Target="../media/image137.png"/><Relationship Id="rId29" Type="http://schemas.openxmlformats.org/officeDocument/2006/relationships/image" Target="../media/image27.svg"/><Relationship Id="rId24" Type="http://schemas.openxmlformats.org/officeDocument/2006/relationships/image" Target="../media/image22.pn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png"/><Relationship Id="rId115" Type="http://schemas.openxmlformats.org/officeDocument/2006/relationships/image" Target="../media/image113.svg"/><Relationship Id="rId131" Type="http://schemas.openxmlformats.org/officeDocument/2006/relationships/image" Target="../media/image127.png"/><Relationship Id="rId136" Type="http://schemas.openxmlformats.org/officeDocument/2006/relationships/image" Target="../media/image131.sv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svg"/><Relationship Id="rId14" Type="http://schemas.openxmlformats.org/officeDocument/2006/relationships/image" Target="../media/image12.pn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56" Type="http://schemas.openxmlformats.org/officeDocument/2006/relationships/image" Target="../media/image54.pn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svg"/><Relationship Id="rId126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117" Type="http://schemas.openxmlformats.org/officeDocument/2006/relationships/image" Target="../media/image115.svg"/><Relationship Id="rId21" Type="http://schemas.openxmlformats.org/officeDocument/2006/relationships/image" Target="../media/image19.svg"/><Relationship Id="rId42" Type="http://schemas.openxmlformats.org/officeDocument/2006/relationships/image" Target="../media/image40.png"/><Relationship Id="rId47" Type="http://schemas.openxmlformats.org/officeDocument/2006/relationships/image" Target="../media/image45.svg"/><Relationship Id="rId63" Type="http://schemas.openxmlformats.org/officeDocument/2006/relationships/image" Target="../media/image61.sv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svg"/><Relationship Id="rId112" Type="http://schemas.openxmlformats.org/officeDocument/2006/relationships/image" Target="../media/image110.png"/><Relationship Id="rId133" Type="http://schemas.openxmlformats.org/officeDocument/2006/relationships/image" Target="../media/image130.png"/><Relationship Id="rId16" Type="http://schemas.openxmlformats.org/officeDocument/2006/relationships/image" Target="../media/image14.png"/><Relationship Id="rId107" Type="http://schemas.openxmlformats.org/officeDocument/2006/relationships/image" Target="../media/image105.svg"/><Relationship Id="rId11" Type="http://schemas.openxmlformats.org/officeDocument/2006/relationships/image" Target="../media/image9.sv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svg"/><Relationship Id="rId102" Type="http://schemas.openxmlformats.org/officeDocument/2006/relationships/image" Target="../media/image100.png"/><Relationship Id="rId123" Type="http://schemas.openxmlformats.org/officeDocument/2006/relationships/image" Target="../media/image121.svg"/><Relationship Id="rId128" Type="http://schemas.openxmlformats.org/officeDocument/2006/relationships/image" Target="../media/image126.png"/><Relationship Id="rId5" Type="http://schemas.openxmlformats.org/officeDocument/2006/relationships/image" Target="../media/image3.svg"/><Relationship Id="rId90" Type="http://schemas.openxmlformats.org/officeDocument/2006/relationships/image" Target="../media/image88.png"/><Relationship Id="rId95" Type="http://schemas.openxmlformats.org/officeDocument/2006/relationships/image" Target="../media/image93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43" Type="http://schemas.openxmlformats.org/officeDocument/2006/relationships/image" Target="../media/image41.svg"/><Relationship Id="rId48" Type="http://schemas.openxmlformats.org/officeDocument/2006/relationships/image" Target="../media/image46.png"/><Relationship Id="rId56" Type="http://schemas.openxmlformats.org/officeDocument/2006/relationships/image" Target="../media/image54.png"/><Relationship Id="rId64" Type="http://schemas.openxmlformats.org/officeDocument/2006/relationships/image" Target="../media/image62.png"/><Relationship Id="rId69" Type="http://schemas.openxmlformats.org/officeDocument/2006/relationships/image" Target="../media/image67.svg"/><Relationship Id="rId77" Type="http://schemas.openxmlformats.org/officeDocument/2006/relationships/image" Target="../media/image75.svg"/><Relationship Id="rId100" Type="http://schemas.openxmlformats.org/officeDocument/2006/relationships/image" Target="../media/image98.png"/><Relationship Id="rId105" Type="http://schemas.openxmlformats.org/officeDocument/2006/relationships/image" Target="../media/image103.svg"/><Relationship Id="rId113" Type="http://schemas.openxmlformats.org/officeDocument/2006/relationships/image" Target="../media/image111.svg"/><Relationship Id="rId118" Type="http://schemas.openxmlformats.org/officeDocument/2006/relationships/image" Target="../media/image116.png"/><Relationship Id="rId126" Type="http://schemas.openxmlformats.org/officeDocument/2006/relationships/image" Target="../media/image124.png"/><Relationship Id="rId134" Type="http://schemas.openxmlformats.org/officeDocument/2006/relationships/image" Target="../media/image131.svg"/><Relationship Id="rId8" Type="http://schemas.openxmlformats.org/officeDocument/2006/relationships/image" Target="../media/image6.png"/><Relationship Id="rId51" Type="http://schemas.openxmlformats.org/officeDocument/2006/relationships/image" Target="../media/image49.svg"/><Relationship Id="rId72" Type="http://schemas.openxmlformats.org/officeDocument/2006/relationships/image" Target="../media/image70.png"/><Relationship Id="rId80" Type="http://schemas.openxmlformats.org/officeDocument/2006/relationships/image" Target="../media/image78.png"/><Relationship Id="rId85" Type="http://schemas.openxmlformats.org/officeDocument/2006/relationships/image" Target="../media/image83.svg"/><Relationship Id="rId93" Type="http://schemas.openxmlformats.org/officeDocument/2006/relationships/image" Target="../media/image91.svg"/><Relationship Id="rId98" Type="http://schemas.openxmlformats.org/officeDocument/2006/relationships/image" Target="../media/image96.png"/><Relationship Id="rId121" Type="http://schemas.openxmlformats.org/officeDocument/2006/relationships/image" Target="../media/image119.svg"/><Relationship Id="rId3" Type="http://schemas.openxmlformats.org/officeDocument/2006/relationships/image" Target="../media/image137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svg"/><Relationship Id="rId67" Type="http://schemas.openxmlformats.org/officeDocument/2006/relationships/image" Target="../media/image65.svg"/><Relationship Id="rId103" Type="http://schemas.openxmlformats.org/officeDocument/2006/relationships/image" Target="../media/image101.svg"/><Relationship Id="rId108" Type="http://schemas.openxmlformats.org/officeDocument/2006/relationships/image" Target="../media/image106.png"/><Relationship Id="rId116" Type="http://schemas.openxmlformats.org/officeDocument/2006/relationships/image" Target="../media/image114.png"/><Relationship Id="rId124" Type="http://schemas.openxmlformats.org/officeDocument/2006/relationships/image" Target="../media/image122.png"/><Relationship Id="rId129" Type="http://schemas.openxmlformats.org/officeDocument/2006/relationships/image" Target="../media/image127.png"/><Relationship Id="rId137" Type="http://schemas.openxmlformats.org/officeDocument/2006/relationships/image" Target="../media/image143.gif"/><Relationship Id="rId20" Type="http://schemas.openxmlformats.org/officeDocument/2006/relationships/image" Target="../media/image18.pn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svg"/><Relationship Id="rId83" Type="http://schemas.openxmlformats.org/officeDocument/2006/relationships/image" Target="../media/image81.svg"/><Relationship Id="rId88" Type="http://schemas.openxmlformats.org/officeDocument/2006/relationships/image" Target="../media/image86.png"/><Relationship Id="rId91" Type="http://schemas.openxmlformats.org/officeDocument/2006/relationships/image" Target="../media/image89.svg"/><Relationship Id="rId96" Type="http://schemas.openxmlformats.org/officeDocument/2006/relationships/image" Target="../media/image94.png"/><Relationship Id="rId111" Type="http://schemas.openxmlformats.org/officeDocument/2006/relationships/image" Target="../media/image109.svg"/><Relationship Id="rId13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svg"/><Relationship Id="rId57" Type="http://schemas.openxmlformats.org/officeDocument/2006/relationships/image" Target="../media/image55.svg"/><Relationship Id="rId106" Type="http://schemas.openxmlformats.org/officeDocument/2006/relationships/image" Target="../media/image104.png"/><Relationship Id="rId114" Type="http://schemas.openxmlformats.org/officeDocument/2006/relationships/image" Target="../media/image112.png"/><Relationship Id="rId119" Type="http://schemas.openxmlformats.org/officeDocument/2006/relationships/image" Target="../media/image117.svg"/><Relationship Id="rId127" Type="http://schemas.openxmlformats.org/officeDocument/2006/relationships/image" Target="../media/image125.svg"/><Relationship Id="rId10" Type="http://schemas.openxmlformats.org/officeDocument/2006/relationships/image" Target="../media/image8.png"/><Relationship Id="rId31" Type="http://schemas.openxmlformats.org/officeDocument/2006/relationships/image" Target="../media/image29.sv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svg"/><Relationship Id="rId73" Type="http://schemas.openxmlformats.org/officeDocument/2006/relationships/image" Target="../media/image71.svg"/><Relationship Id="rId78" Type="http://schemas.openxmlformats.org/officeDocument/2006/relationships/image" Target="../media/image76.png"/><Relationship Id="rId81" Type="http://schemas.openxmlformats.org/officeDocument/2006/relationships/image" Target="../media/image79.sv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99" Type="http://schemas.openxmlformats.org/officeDocument/2006/relationships/image" Target="../media/image97.svg"/><Relationship Id="rId101" Type="http://schemas.openxmlformats.org/officeDocument/2006/relationships/image" Target="../media/image99.svg"/><Relationship Id="rId122" Type="http://schemas.openxmlformats.org/officeDocument/2006/relationships/image" Target="../media/image120.png"/><Relationship Id="rId130" Type="http://schemas.openxmlformats.org/officeDocument/2006/relationships/image" Target="../media/image128.png"/><Relationship Id="rId135" Type="http://schemas.openxmlformats.org/officeDocument/2006/relationships/image" Target="../media/image132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9" Type="http://schemas.openxmlformats.org/officeDocument/2006/relationships/image" Target="../media/image37.svg"/><Relationship Id="rId109" Type="http://schemas.openxmlformats.org/officeDocument/2006/relationships/image" Target="../media/image107.svg"/><Relationship Id="rId34" Type="http://schemas.openxmlformats.org/officeDocument/2006/relationships/image" Target="../media/image32.pn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6" Type="http://schemas.openxmlformats.org/officeDocument/2006/relationships/image" Target="../media/image74.png"/><Relationship Id="rId97" Type="http://schemas.openxmlformats.org/officeDocument/2006/relationships/image" Target="../media/image95.svg"/><Relationship Id="rId104" Type="http://schemas.openxmlformats.org/officeDocument/2006/relationships/image" Target="../media/image102.png"/><Relationship Id="rId120" Type="http://schemas.openxmlformats.org/officeDocument/2006/relationships/image" Target="../media/image118.png"/><Relationship Id="rId125" Type="http://schemas.openxmlformats.org/officeDocument/2006/relationships/image" Target="../media/image123.svg"/><Relationship Id="rId7" Type="http://schemas.openxmlformats.org/officeDocument/2006/relationships/image" Target="../media/image5.svg"/><Relationship Id="rId71" Type="http://schemas.openxmlformats.org/officeDocument/2006/relationships/image" Target="../media/image69.svg"/><Relationship Id="rId92" Type="http://schemas.openxmlformats.org/officeDocument/2006/relationships/image" Target="../media/image90.png"/><Relationship Id="rId2" Type="http://schemas.openxmlformats.org/officeDocument/2006/relationships/image" Target="../media/image1.jpeg"/><Relationship Id="rId29" Type="http://schemas.openxmlformats.org/officeDocument/2006/relationships/image" Target="../media/image27.svg"/><Relationship Id="rId24" Type="http://schemas.openxmlformats.org/officeDocument/2006/relationships/image" Target="../media/image22.pn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66" Type="http://schemas.openxmlformats.org/officeDocument/2006/relationships/image" Target="../media/image64.png"/><Relationship Id="rId87" Type="http://schemas.openxmlformats.org/officeDocument/2006/relationships/image" Target="../media/image85.svg"/><Relationship Id="rId110" Type="http://schemas.openxmlformats.org/officeDocument/2006/relationships/image" Target="../media/image108.png"/><Relationship Id="rId115" Type="http://schemas.openxmlformats.org/officeDocument/2006/relationships/image" Target="../media/image113.svg"/><Relationship Id="rId131" Type="http://schemas.openxmlformats.org/officeDocument/2006/relationships/image" Target="../media/image129.png"/><Relationship Id="rId136" Type="http://schemas.openxmlformats.org/officeDocument/2006/relationships/image" Target="../media/image133.svg"/><Relationship Id="rId61" Type="http://schemas.openxmlformats.org/officeDocument/2006/relationships/image" Target="../media/image59.svg"/><Relationship Id="rId82" Type="http://schemas.openxmlformats.org/officeDocument/2006/relationships/image" Target="../media/image80.png"/><Relationship Id="rId19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svg"/><Relationship Id="rId117" Type="http://schemas.openxmlformats.org/officeDocument/2006/relationships/image" Target="../media/image112.png"/><Relationship Id="rId21" Type="http://schemas.openxmlformats.org/officeDocument/2006/relationships/image" Target="../media/image16.png"/><Relationship Id="rId42" Type="http://schemas.openxmlformats.org/officeDocument/2006/relationships/image" Target="../media/image37.svg"/><Relationship Id="rId47" Type="http://schemas.openxmlformats.org/officeDocument/2006/relationships/image" Target="../media/image42.png"/><Relationship Id="rId63" Type="http://schemas.openxmlformats.org/officeDocument/2006/relationships/image" Target="../media/image58.png"/><Relationship Id="rId68" Type="http://schemas.openxmlformats.org/officeDocument/2006/relationships/image" Target="../media/image63.svg"/><Relationship Id="rId84" Type="http://schemas.openxmlformats.org/officeDocument/2006/relationships/image" Target="../media/image79.svg"/><Relationship Id="rId89" Type="http://schemas.openxmlformats.org/officeDocument/2006/relationships/image" Target="../media/image84.png"/><Relationship Id="rId112" Type="http://schemas.openxmlformats.org/officeDocument/2006/relationships/image" Target="../media/image107.svg"/><Relationship Id="rId133" Type="http://schemas.openxmlformats.org/officeDocument/2006/relationships/image" Target="../media/image130.png"/><Relationship Id="rId138" Type="http://schemas.openxmlformats.org/officeDocument/2006/relationships/image" Target="../media/image140.gif"/><Relationship Id="rId16" Type="http://schemas.openxmlformats.org/officeDocument/2006/relationships/image" Target="../media/image11.svg"/><Relationship Id="rId107" Type="http://schemas.openxmlformats.org/officeDocument/2006/relationships/image" Target="../media/image102.png"/><Relationship Id="rId11" Type="http://schemas.openxmlformats.org/officeDocument/2006/relationships/image" Target="../media/image6.png"/><Relationship Id="rId32" Type="http://schemas.openxmlformats.org/officeDocument/2006/relationships/image" Target="../media/image27.svg"/><Relationship Id="rId37" Type="http://schemas.openxmlformats.org/officeDocument/2006/relationships/image" Target="../media/image32.png"/><Relationship Id="rId53" Type="http://schemas.openxmlformats.org/officeDocument/2006/relationships/image" Target="../media/image48.png"/><Relationship Id="rId58" Type="http://schemas.openxmlformats.org/officeDocument/2006/relationships/image" Target="../media/image53.svg"/><Relationship Id="rId74" Type="http://schemas.openxmlformats.org/officeDocument/2006/relationships/image" Target="../media/image69.svg"/><Relationship Id="rId79" Type="http://schemas.openxmlformats.org/officeDocument/2006/relationships/image" Target="../media/image74.png"/><Relationship Id="rId102" Type="http://schemas.openxmlformats.org/officeDocument/2006/relationships/image" Target="../media/image97.svg"/><Relationship Id="rId123" Type="http://schemas.openxmlformats.org/officeDocument/2006/relationships/image" Target="../media/image118.png"/><Relationship Id="rId128" Type="http://schemas.openxmlformats.org/officeDocument/2006/relationships/image" Target="../media/image123.svg"/><Relationship Id="rId5" Type="http://schemas.openxmlformats.org/officeDocument/2006/relationships/image" Target="../media/image126.png"/><Relationship Id="rId90" Type="http://schemas.openxmlformats.org/officeDocument/2006/relationships/image" Target="../media/image85.svg"/><Relationship Id="rId95" Type="http://schemas.openxmlformats.org/officeDocument/2006/relationships/image" Target="../media/image90.pn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43" Type="http://schemas.openxmlformats.org/officeDocument/2006/relationships/image" Target="../media/image38.png"/><Relationship Id="rId48" Type="http://schemas.openxmlformats.org/officeDocument/2006/relationships/image" Target="../media/image43.svg"/><Relationship Id="rId64" Type="http://schemas.openxmlformats.org/officeDocument/2006/relationships/image" Target="../media/image59.svg"/><Relationship Id="rId69" Type="http://schemas.openxmlformats.org/officeDocument/2006/relationships/image" Target="../media/image64.png"/><Relationship Id="rId113" Type="http://schemas.openxmlformats.org/officeDocument/2006/relationships/image" Target="../media/image108.png"/><Relationship Id="rId118" Type="http://schemas.openxmlformats.org/officeDocument/2006/relationships/image" Target="../media/image113.svg"/><Relationship Id="rId134" Type="http://schemas.openxmlformats.org/officeDocument/2006/relationships/image" Target="../media/image131.svg"/><Relationship Id="rId139" Type="http://schemas.openxmlformats.org/officeDocument/2006/relationships/image" Target="../media/image142.gif"/><Relationship Id="rId8" Type="http://schemas.openxmlformats.org/officeDocument/2006/relationships/image" Target="../media/image3.svg"/><Relationship Id="rId51" Type="http://schemas.openxmlformats.org/officeDocument/2006/relationships/image" Target="../media/image46.png"/><Relationship Id="rId72" Type="http://schemas.openxmlformats.org/officeDocument/2006/relationships/image" Target="../media/image67.svg"/><Relationship Id="rId80" Type="http://schemas.openxmlformats.org/officeDocument/2006/relationships/image" Target="../media/image75.svg"/><Relationship Id="rId85" Type="http://schemas.openxmlformats.org/officeDocument/2006/relationships/image" Target="../media/image80.png"/><Relationship Id="rId93" Type="http://schemas.openxmlformats.org/officeDocument/2006/relationships/image" Target="../media/image88.png"/><Relationship Id="rId98" Type="http://schemas.openxmlformats.org/officeDocument/2006/relationships/image" Target="../media/image93.svg"/><Relationship Id="rId121" Type="http://schemas.openxmlformats.org/officeDocument/2006/relationships/image" Target="../media/image116.png"/><Relationship Id="rId3" Type="http://schemas.openxmlformats.org/officeDocument/2006/relationships/image" Target="../media/image136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svg"/><Relationship Id="rId46" Type="http://schemas.openxmlformats.org/officeDocument/2006/relationships/image" Target="../media/image41.svg"/><Relationship Id="rId59" Type="http://schemas.openxmlformats.org/officeDocument/2006/relationships/image" Target="../media/image54.png"/><Relationship Id="rId67" Type="http://schemas.openxmlformats.org/officeDocument/2006/relationships/image" Target="../media/image62.png"/><Relationship Id="rId103" Type="http://schemas.openxmlformats.org/officeDocument/2006/relationships/image" Target="../media/image98.png"/><Relationship Id="rId108" Type="http://schemas.openxmlformats.org/officeDocument/2006/relationships/image" Target="../media/image103.svg"/><Relationship Id="rId116" Type="http://schemas.openxmlformats.org/officeDocument/2006/relationships/image" Target="../media/image111.svg"/><Relationship Id="rId124" Type="http://schemas.openxmlformats.org/officeDocument/2006/relationships/image" Target="../media/image119.svg"/><Relationship Id="rId129" Type="http://schemas.openxmlformats.org/officeDocument/2006/relationships/image" Target="../media/image124.png"/><Relationship Id="rId137" Type="http://schemas.openxmlformats.org/officeDocument/2006/relationships/image" Target="../media/image154.png"/><Relationship Id="rId20" Type="http://schemas.openxmlformats.org/officeDocument/2006/relationships/image" Target="../media/image15.svg"/><Relationship Id="rId41" Type="http://schemas.openxmlformats.org/officeDocument/2006/relationships/image" Target="../media/image36.png"/><Relationship Id="rId54" Type="http://schemas.openxmlformats.org/officeDocument/2006/relationships/image" Target="../media/image49.svg"/><Relationship Id="rId62" Type="http://schemas.openxmlformats.org/officeDocument/2006/relationships/image" Target="../media/image57.svg"/><Relationship Id="rId70" Type="http://schemas.openxmlformats.org/officeDocument/2006/relationships/image" Target="../media/image65.svg"/><Relationship Id="rId75" Type="http://schemas.openxmlformats.org/officeDocument/2006/relationships/image" Target="../media/image70.png"/><Relationship Id="rId83" Type="http://schemas.openxmlformats.org/officeDocument/2006/relationships/image" Target="../media/image78.png"/><Relationship Id="rId88" Type="http://schemas.openxmlformats.org/officeDocument/2006/relationships/image" Target="../media/image83.svg"/><Relationship Id="rId91" Type="http://schemas.openxmlformats.org/officeDocument/2006/relationships/image" Target="../media/image86.png"/><Relationship Id="rId96" Type="http://schemas.openxmlformats.org/officeDocument/2006/relationships/image" Target="../media/image91.svg"/><Relationship Id="rId111" Type="http://schemas.openxmlformats.org/officeDocument/2006/relationships/image" Target="../media/image106.png"/><Relationship Id="rId132" Type="http://schemas.openxmlformats.org/officeDocument/2006/relationships/image" Target="../media/image129.png"/><Relationship Id="rId140" Type="http://schemas.openxmlformats.org/officeDocument/2006/relationships/image" Target="../media/image1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36" Type="http://schemas.openxmlformats.org/officeDocument/2006/relationships/image" Target="../media/image31.sv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106" Type="http://schemas.openxmlformats.org/officeDocument/2006/relationships/image" Target="../media/image101.svg"/><Relationship Id="rId114" Type="http://schemas.openxmlformats.org/officeDocument/2006/relationships/image" Target="../media/image109.svg"/><Relationship Id="rId119" Type="http://schemas.openxmlformats.org/officeDocument/2006/relationships/image" Target="../media/image114.png"/><Relationship Id="rId127" Type="http://schemas.openxmlformats.org/officeDocument/2006/relationships/image" Target="../media/image122.png"/><Relationship Id="rId10" Type="http://schemas.openxmlformats.org/officeDocument/2006/relationships/image" Target="../media/image5.svg"/><Relationship Id="rId31" Type="http://schemas.openxmlformats.org/officeDocument/2006/relationships/image" Target="../media/image26.png"/><Relationship Id="rId44" Type="http://schemas.openxmlformats.org/officeDocument/2006/relationships/image" Target="../media/image39.svg"/><Relationship Id="rId52" Type="http://schemas.openxmlformats.org/officeDocument/2006/relationships/image" Target="../media/image47.svg"/><Relationship Id="rId60" Type="http://schemas.openxmlformats.org/officeDocument/2006/relationships/image" Target="../media/image55.svg"/><Relationship Id="rId65" Type="http://schemas.openxmlformats.org/officeDocument/2006/relationships/image" Target="../media/image60.png"/><Relationship Id="rId73" Type="http://schemas.openxmlformats.org/officeDocument/2006/relationships/image" Target="../media/image68.png"/><Relationship Id="rId78" Type="http://schemas.openxmlformats.org/officeDocument/2006/relationships/image" Target="../media/image73.svg"/><Relationship Id="rId81" Type="http://schemas.openxmlformats.org/officeDocument/2006/relationships/image" Target="../media/image76.png"/><Relationship Id="rId86" Type="http://schemas.openxmlformats.org/officeDocument/2006/relationships/image" Target="../media/image81.svg"/><Relationship Id="rId94" Type="http://schemas.openxmlformats.org/officeDocument/2006/relationships/image" Target="../media/image89.svg"/><Relationship Id="rId99" Type="http://schemas.openxmlformats.org/officeDocument/2006/relationships/image" Target="../media/image94.png"/><Relationship Id="rId101" Type="http://schemas.openxmlformats.org/officeDocument/2006/relationships/image" Target="../media/image96.png"/><Relationship Id="rId122" Type="http://schemas.openxmlformats.org/officeDocument/2006/relationships/image" Target="../media/image117.svg"/><Relationship Id="rId130" Type="http://schemas.openxmlformats.org/officeDocument/2006/relationships/image" Target="../media/image125.svg"/><Relationship Id="rId135" Type="http://schemas.openxmlformats.org/officeDocument/2006/relationships/image" Target="../media/image132.png"/><Relationship Id="rId4" Type="http://schemas.openxmlformats.org/officeDocument/2006/relationships/image" Target="../media/image137.png"/><Relationship Id="rId9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9" Type="http://schemas.openxmlformats.org/officeDocument/2006/relationships/image" Target="../media/image34.png"/><Relationship Id="rId109" Type="http://schemas.openxmlformats.org/officeDocument/2006/relationships/image" Target="../media/image104.png"/><Relationship Id="rId34" Type="http://schemas.openxmlformats.org/officeDocument/2006/relationships/image" Target="../media/image29.svg"/><Relationship Id="rId50" Type="http://schemas.openxmlformats.org/officeDocument/2006/relationships/image" Target="../media/image45.svg"/><Relationship Id="rId55" Type="http://schemas.openxmlformats.org/officeDocument/2006/relationships/image" Target="../media/image50.png"/><Relationship Id="rId76" Type="http://schemas.openxmlformats.org/officeDocument/2006/relationships/image" Target="../media/image71.svg"/><Relationship Id="rId97" Type="http://schemas.openxmlformats.org/officeDocument/2006/relationships/image" Target="../media/image92.png"/><Relationship Id="rId104" Type="http://schemas.openxmlformats.org/officeDocument/2006/relationships/image" Target="../media/image99.svg"/><Relationship Id="rId120" Type="http://schemas.openxmlformats.org/officeDocument/2006/relationships/image" Target="../media/image115.svg"/><Relationship Id="rId125" Type="http://schemas.openxmlformats.org/officeDocument/2006/relationships/image" Target="../media/image120.png"/><Relationship Id="rId7" Type="http://schemas.openxmlformats.org/officeDocument/2006/relationships/image" Target="../media/image2.png"/><Relationship Id="rId71" Type="http://schemas.openxmlformats.org/officeDocument/2006/relationships/image" Target="../media/image66.png"/><Relationship Id="rId92" Type="http://schemas.openxmlformats.org/officeDocument/2006/relationships/image" Target="../media/image87.svg"/><Relationship Id="rId2" Type="http://schemas.openxmlformats.org/officeDocument/2006/relationships/image" Target="../media/image1.jpeg"/><Relationship Id="rId29" Type="http://schemas.openxmlformats.org/officeDocument/2006/relationships/image" Target="../media/image24.png"/><Relationship Id="rId24" Type="http://schemas.openxmlformats.org/officeDocument/2006/relationships/image" Target="../media/image19.svg"/><Relationship Id="rId40" Type="http://schemas.openxmlformats.org/officeDocument/2006/relationships/image" Target="../media/image35.svg"/><Relationship Id="rId45" Type="http://schemas.openxmlformats.org/officeDocument/2006/relationships/image" Target="../media/image40.png"/><Relationship Id="rId66" Type="http://schemas.openxmlformats.org/officeDocument/2006/relationships/image" Target="../media/image61.svg"/><Relationship Id="rId87" Type="http://schemas.openxmlformats.org/officeDocument/2006/relationships/image" Target="../media/image82.png"/><Relationship Id="rId110" Type="http://schemas.openxmlformats.org/officeDocument/2006/relationships/image" Target="../media/image105.svg"/><Relationship Id="rId115" Type="http://schemas.openxmlformats.org/officeDocument/2006/relationships/image" Target="../media/image110.png"/><Relationship Id="rId131" Type="http://schemas.openxmlformats.org/officeDocument/2006/relationships/image" Target="../media/image128.png"/><Relationship Id="rId136" Type="http://schemas.openxmlformats.org/officeDocument/2006/relationships/image" Target="../media/image133.svg"/><Relationship Id="rId61" Type="http://schemas.openxmlformats.org/officeDocument/2006/relationships/image" Target="../media/image56.png"/><Relationship Id="rId82" Type="http://schemas.openxmlformats.org/officeDocument/2006/relationships/image" Target="../media/image77.svg"/><Relationship Id="rId19" Type="http://schemas.openxmlformats.org/officeDocument/2006/relationships/image" Target="../media/image14.png"/><Relationship Id="rId14" Type="http://schemas.openxmlformats.org/officeDocument/2006/relationships/image" Target="../media/image9.sv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56" Type="http://schemas.openxmlformats.org/officeDocument/2006/relationships/image" Target="../media/image51.svg"/><Relationship Id="rId77" Type="http://schemas.openxmlformats.org/officeDocument/2006/relationships/image" Target="../media/image72.png"/><Relationship Id="rId100" Type="http://schemas.openxmlformats.org/officeDocument/2006/relationships/image" Target="../media/image95.svg"/><Relationship Id="rId105" Type="http://schemas.openxmlformats.org/officeDocument/2006/relationships/image" Target="../media/image100.png"/><Relationship Id="rId126" Type="http://schemas.openxmlformats.org/officeDocument/2006/relationships/image" Target="../media/image121.sv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svg"/><Relationship Id="rId117" Type="http://schemas.openxmlformats.org/officeDocument/2006/relationships/image" Target="../media/image112.png"/><Relationship Id="rId21" Type="http://schemas.openxmlformats.org/officeDocument/2006/relationships/image" Target="../media/image16.png"/><Relationship Id="rId42" Type="http://schemas.openxmlformats.org/officeDocument/2006/relationships/image" Target="../media/image37.svg"/><Relationship Id="rId47" Type="http://schemas.openxmlformats.org/officeDocument/2006/relationships/image" Target="../media/image42.png"/><Relationship Id="rId63" Type="http://schemas.openxmlformats.org/officeDocument/2006/relationships/image" Target="../media/image58.png"/><Relationship Id="rId68" Type="http://schemas.openxmlformats.org/officeDocument/2006/relationships/image" Target="../media/image63.svg"/><Relationship Id="rId84" Type="http://schemas.openxmlformats.org/officeDocument/2006/relationships/image" Target="../media/image79.svg"/><Relationship Id="rId89" Type="http://schemas.openxmlformats.org/officeDocument/2006/relationships/image" Target="../media/image84.png"/><Relationship Id="rId112" Type="http://schemas.openxmlformats.org/officeDocument/2006/relationships/image" Target="../media/image107.svg"/><Relationship Id="rId133" Type="http://schemas.openxmlformats.org/officeDocument/2006/relationships/image" Target="../media/image130.png"/><Relationship Id="rId138" Type="http://schemas.openxmlformats.org/officeDocument/2006/relationships/image" Target="../media/image143.gif"/><Relationship Id="rId16" Type="http://schemas.openxmlformats.org/officeDocument/2006/relationships/image" Target="../media/image11.svg"/><Relationship Id="rId107" Type="http://schemas.openxmlformats.org/officeDocument/2006/relationships/image" Target="../media/image102.png"/><Relationship Id="rId11" Type="http://schemas.openxmlformats.org/officeDocument/2006/relationships/image" Target="../media/image6.png"/><Relationship Id="rId32" Type="http://schemas.openxmlformats.org/officeDocument/2006/relationships/image" Target="../media/image27.svg"/><Relationship Id="rId37" Type="http://schemas.openxmlformats.org/officeDocument/2006/relationships/image" Target="../media/image32.png"/><Relationship Id="rId53" Type="http://schemas.openxmlformats.org/officeDocument/2006/relationships/image" Target="../media/image48.png"/><Relationship Id="rId58" Type="http://schemas.openxmlformats.org/officeDocument/2006/relationships/image" Target="../media/image53.svg"/><Relationship Id="rId74" Type="http://schemas.openxmlformats.org/officeDocument/2006/relationships/image" Target="../media/image69.svg"/><Relationship Id="rId79" Type="http://schemas.openxmlformats.org/officeDocument/2006/relationships/image" Target="../media/image74.png"/><Relationship Id="rId102" Type="http://schemas.openxmlformats.org/officeDocument/2006/relationships/image" Target="../media/image97.svg"/><Relationship Id="rId123" Type="http://schemas.openxmlformats.org/officeDocument/2006/relationships/image" Target="../media/image118.png"/><Relationship Id="rId128" Type="http://schemas.openxmlformats.org/officeDocument/2006/relationships/image" Target="../media/image123.svg"/><Relationship Id="rId5" Type="http://schemas.openxmlformats.org/officeDocument/2006/relationships/image" Target="../media/image126.png"/><Relationship Id="rId90" Type="http://schemas.openxmlformats.org/officeDocument/2006/relationships/image" Target="../media/image85.svg"/><Relationship Id="rId95" Type="http://schemas.openxmlformats.org/officeDocument/2006/relationships/image" Target="../media/image90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43" Type="http://schemas.openxmlformats.org/officeDocument/2006/relationships/image" Target="../media/image38.png"/><Relationship Id="rId48" Type="http://schemas.openxmlformats.org/officeDocument/2006/relationships/image" Target="../media/image43.svg"/><Relationship Id="rId56" Type="http://schemas.openxmlformats.org/officeDocument/2006/relationships/image" Target="../media/image51.svg"/><Relationship Id="rId64" Type="http://schemas.openxmlformats.org/officeDocument/2006/relationships/image" Target="../media/image59.svg"/><Relationship Id="rId69" Type="http://schemas.openxmlformats.org/officeDocument/2006/relationships/image" Target="../media/image64.png"/><Relationship Id="rId77" Type="http://schemas.openxmlformats.org/officeDocument/2006/relationships/image" Target="../media/image72.png"/><Relationship Id="rId100" Type="http://schemas.openxmlformats.org/officeDocument/2006/relationships/image" Target="../media/image95.svg"/><Relationship Id="rId105" Type="http://schemas.openxmlformats.org/officeDocument/2006/relationships/image" Target="../media/image100.png"/><Relationship Id="rId113" Type="http://schemas.openxmlformats.org/officeDocument/2006/relationships/image" Target="../media/image108.png"/><Relationship Id="rId118" Type="http://schemas.openxmlformats.org/officeDocument/2006/relationships/image" Target="../media/image113.svg"/><Relationship Id="rId126" Type="http://schemas.openxmlformats.org/officeDocument/2006/relationships/image" Target="../media/image121.svg"/><Relationship Id="rId134" Type="http://schemas.openxmlformats.org/officeDocument/2006/relationships/image" Target="../media/image131.svg"/><Relationship Id="rId8" Type="http://schemas.openxmlformats.org/officeDocument/2006/relationships/image" Target="../media/image3.svg"/><Relationship Id="rId51" Type="http://schemas.openxmlformats.org/officeDocument/2006/relationships/image" Target="../media/image46.png"/><Relationship Id="rId72" Type="http://schemas.openxmlformats.org/officeDocument/2006/relationships/image" Target="../media/image67.svg"/><Relationship Id="rId80" Type="http://schemas.openxmlformats.org/officeDocument/2006/relationships/image" Target="../media/image75.svg"/><Relationship Id="rId85" Type="http://schemas.openxmlformats.org/officeDocument/2006/relationships/image" Target="../media/image80.png"/><Relationship Id="rId93" Type="http://schemas.openxmlformats.org/officeDocument/2006/relationships/image" Target="../media/image88.png"/><Relationship Id="rId98" Type="http://schemas.openxmlformats.org/officeDocument/2006/relationships/image" Target="../media/image93.svg"/><Relationship Id="rId121" Type="http://schemas.openxmlformats.org/officeDocument/2006/relationships/image" Target="../media/image116.png"/><Relationship Id="rId3" Type="http://schemas.openxmlformats.org/officeDocument/2006/relationships/image" Target="../media/image136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svg"/><Relationship Id="rId46" Type="http://schemas.openxmlformats.org/officeDocument/2006/relationships/image" Target="../media/image41.svg"/><Relationship Id="rId59" Type="http://schemas.openxmlformats.org/officeDocument/2006/relationships/image" Target="../media/image54.png"/><Relationship Id="rId67" Type="http://schemas.openxmlformats.org/officeDocument/2006/relationships/image" Target="../media/image62.png"/><Relationship Id="rId103" Type="http://schemas.openxmlformats.org/officeDocument/2006/relationships/image" Target="../media/image98.png"/><Relationship Id="rId108" Type="http://schemas.openxmlformats.org/officeDocument/2006/relationships/image" Target="../media/image103.svg"/><Relationship Id="rId116" Type="http://schemas.openxmlformats.org/officeDocument/2006/relationships/image" Target="../media/image111.svg"/><Relationship Id="rId124" Type="http://schemas.openxmlformats.org/officeDocument/2006/relationships/image" Target="../media/image119.svg"/><Relationship Id="rId129" Type="http://schemas.openxmlformats.org/officeDocument/2006/relationships/image" Target="../media/image124.png"/><Relationship Id="rId137" Type="http://schemas.openxmlformats.org/officeDocument/2006/relationships/image" Target="../media/image154.png"/><Relationship Id="rId20" Type="http://schemas.openxmlformats.org/officeDocument/2006/relationships/image" Target="../media/image15.svg"/><Relationship Id="rId41" Type="http://schemas.openxmlformats.org/officeDocument/2006/relationships/image" Target="../media/image36.png"/><Relationship Id="rId54" Type="http://schemas.openxmlformats.org/officeDocument/2006/relationships/image" Target="../media/image49.svg"/><Relationship Id="rId62" Type="http://schemas.openxmlformats.org/officeDocument/2006/relationships/image" Target="../media/image57.svg"/><Relationship Id="rId70" Type="http://schemas.openxmlformats.org/officeDocument/2006/relationships/image" Target="../media/image65.svg"/><Relationship Id="rId75" Type="http://schemas.openxmlformats.org/officeDocument/2006/relationships/image" Target="../media/image70.png"/><Relationship Id="rId83" Type="http://schemas.openxmlformats.org/officeDocument/2006/relationships/image" Target="../media/image78.png"/><Relationship Id="rId88" Type="http://schemas.openxmlformats.org/officeDocument/2006/relationships/image" Target="../media/image83.svg"/><Relationship Id="rId91" Type="http://schemas.openxmlformats.org/officeDocument/2006/relationships/image" Target="../media/image86.png"/><Relationship Id="rId96" Type="http://schemas.openxmlformats.org/officeDocument/2006/relationships/image" Target="../media/image91.svg"/><Relationship Id="rId111" Type="http://schemas.openxmlformats.org/officeDocument/2006/relationships/image" Target="../media/image106.png"/><Relationship Id="rId13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36" Type="http://schemas.openxmlformats.org/officeDocument/2006/relationships/image" Target="../media/image31.sv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106" Type="http://schemas.openxmlformats.org/officeDocument/2006/relationships/image" Target="../media/image101.svg"/><Relationship Id="rId114" Type="http://schemas.openxmlformats.org/officeDocument/2006/relationships/image" Target="../media/image109.svg"/><Relationship Id="rId119" Type="http://schemas.openxmlformats.org/officeDocument/2006/relationships/image" Target="../media/image114.png"/><Relationship Id="rId127" Type="http://schemas.openxmlformats.org/officeDocument/2006/relationships/image" Target="../media/image122.png"/><Relationship Id="rId10" Type="http://schemas.openxmlformats.org/officeDocument/2006/relationships/image" Target="../media/image5.svg"/><Relationship Id="rId31" Type="http://schemas.openxmlformats.org/officeDocument/2006/relationships/image" Target="../media/image26.png"/><Relationship Id="rId44" Type="http://schemas.openxmlformats.org/officeDocument/2006/relationships/image" Target="../media/image39.svg"/><Relationship Id="rId52" Type="http://schemas.openxmlformats.org/officeDocument/2006/relationships/image" Target="../media/image47.svg"/><Relationship Id="rId60" Type="http://schemas.openxmlformats.org/officeDocument/2006/relationships/image" Target="../media/image55.svg"/><Relationship Id="rId65" Type="http://schemas.openxmlformats.org/officeDocument/2006/relationships/image" Target="../media/image60.png"/><Relationship Id="rId73" Type="http://schemas.openxmlformats.org/officeDocument/2006/relationships/image" Target="../media/image68.png"/><Relationship Id="rId78" Type="http://schemas.openxmlformats.org/officeDocument/2006/relationships/image" Target="../media/image73.svg"/><Relationship Id="rId81" Type="http://schemas.openxmlformats.org/officeDocument/2006/relationships/image" Target="../media/image76.png"/><Relationship Id="rId86" Type="http://schemas.openxmlformats.org/officeDocument/2006/relationships/image" Target="../media/image81.svg"/><Relationship Id="rId94" Type="http://schemas.openxmlformats.org/officeDocument/2006/relationships/image" Target="../media/image89.svg"/><Relationship Id="rId99" Type="http://schemas.openxmlformats.org/officeDocument/2006/relationships/image" Target="../media/image94.png"/><Relationship Id="rId101" Type="http://schemas.openxmlformats.org/officeDocument/2006/relationships/image" Target="../media/image96.png"/><Relationship Id="rId122" Type="http://schemas.openxmlformats.org/officeDocument/2006/relationships/image" Target="../media/image117.svg"/><Relationship Id="rId130" Type="http://schemas.openxmlformats.org/officeDocument/2006/relationships/image" Target="../media/image125.svg"/><Relationship Id="rId135" Type="http://schemas.openxmlformats.org/officeDocument/2006/relationships/image" Target="../media/image132.png"/><Relationship Id="rId4" Type="http://schemas.openxmlformats.org/officeDocument/2006/relationships/image" Target="../media/image137.png"/><Relationship Id="rId9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9" Type="http://schemas.openxmlformats.org/officeDocument/2006/relationships/image" Target="../media/image34.png"/><Relationship Id="rId109" Type="http://schemas.openxmlformats.org/officeDocument/2006/relationships/image" Target="../media/image104.png"/><Relationship Id="rId34" Type="http://schemas.openxmlformats.org/officeDocument/2006/relationships/image" Target="../media/image29.svg"/><Relationship Id="rId50" Type="http://schemas.openxmlformats.org/officeDocument/2006/relationships/image" Target="../media/image45.svg"/><Relationship Id="rId55" Type="http://schemas.openxmlformats.org/officeDocument/2006/relationships/image" Target="../media/image50.png"/><Relationship Id="rId76" Type="http://schemas.openxmlformats.org/officeDocument/2006/relationships/image" Target="../media/image71.svg"/><Relationship Id="rId97" Type="http://schemas.openxmlformats.org/officeDocument/2006/relationships/image" Target="../media/image92.png"/><Relationship Id="rId104" Type="http://schemas.openxmlformats.org/officeDocument/2006/relationships/image" Target="../media/image99.svg"/><Relationship Id="rId120" Type="http://schemas.openxmlformats.org/officeDocument/2006/relationships/image" Target="../media/image115.svg"/><Relationship Id="rId125" Type="http://schemas.openxmlformats.org/officeDocument/2006/relationships/image" Target="../media/image120.png"/><Relationship Id="rId7" Type="http://schemas.openxmlformats.org/officeDocument/2006/relationships/image" Target="../media/image2.png"/><Relationship Id="rId71" Type="http://schemas.openxmlformats.org/officeDocument/2006/relationships/image" Target="../media/image66.png"/><Relationship Id="rId92" Type="http://schemas.openxmlformats.org/officeDocument/2006/relationships/image" Target="../media/image87.svg"/><Relationship Id="rId2" Type="http://schemas.openxmlformats.org/officeDocument/2006/relationships/image" Target="../media/image1.jpeg"/><Relationship Id="rId29" Type="http://schemas.openxmlformats.org/officeDocument/2006/relationships/image" Target="../media/image24.png"/><Relationship Id="rId24" Type="http://schemas.openxmlformats.org/officeDocument/2006/relationships/image" Target="../media/image19.svg"/><Relationship Id="rId40" Type="http://schemas.openxmlformats.org/officeDocument/2006/relationships/image" Target="../media/image35.svg"/><Relationship Id="rId45" Type="http://schemas.openxmlformats.org/officeDocument/2006/relationships/image" Target="../media/image40.png"/><Relationship Id="rId66" Type="http://schemas.openxmlformats.org/officeDocument/2006/relationships/image" Target="../media/image61.svg"/><Relationship Id="rId87" Type="http://schemas.openxmlformats.org/officeDocument/2006/relationships/image" Target="../media/image82.png"/><Relationship Id="rId110" Type="http://schemas.openxmlformats.org/officeDocument/2006/relationships/image" Target="../media/image105.svg"/><Relationship Id="rId115" Type="http://schemas.openxmlformats.org/officeDocument/2006/relationships/image" Target="../media/image110.png"/><Relationship Id="rId131" Type="http://schemas.openxmlformats.org/officeDocument/2006/relationships/image" Target="../media/image128.png"/><Relationship Id="rId136" Type="http://schemas.openxmlformats.org/officeDocument/2006/relationships/image" Target="../media/image133.svg"/><Relationship Id="rId61" Type="http://schemas.openxmlformats.org/officeDocument/2006/relationships/image" Target="../media/image56.png"/><Relationship Id="rId82" Type="http://schemas.openxmlformats.org/officeDocument/2006/relationships/image" Target="../media/image77.svg"/><Relationship Id="rId1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svg"/><Relationship Id="rId117" Type="http://schemas.openxmlformats.org/officeDocument/2006/relationships/image" Target="../media/image112.png"/><Relationship Id="rId21" Type="http://schemas.openxmlformats.org/officeDocument/2006/relationships/image" Target="../media/image16.png"/><Relationship Id="rId42" Type="http://schemas.openxmlformats.org/officeDocument/2006/relationships/image" Target="../media/image37.svg"/><Relationship Id="rId47" Type="http://schemas.openxmlformats.org/officeDocument/2006/relationships/image" Target="../media/image42.png"/><Relationship Id="rId63" Type="http://schemas.openxmlformats.org/officeDocument/2006/relationships/image" Target="../media/image58.png"/><Relationship Id="rId68" Type="http://schemas.openxmlformats.org/officeDocument/2006/relationships/image" Target="../media/image63.svg"/><Relationship Id="rId84" Type="http://schemas.openxmlformats.org/officeDocument/2006/relationships/image" Target="../media/image79.svg"/><Relationship Id="rId89" Type="http://schemas.openxmlformats.org/officeDocument/2006/relationships/image" Target="../media/image84.png"/><Relationship Id="rId112" Type="http://schemas.openxmlformats.org/officeDocument/2006/relationships/image" Target="../media/image107.svg"/><Relationship Id="rId133" Type="http://schemas.openxmlformats.org/officeDocument/2006/relationships/image" Target="../media/image130.png"/><Relationship Id="rId16" Type="http://schemas.openxmlformats.org/officeDocument/2006/relationships/image" Target="../media/image11.svg"/><Relationship Id="rId107" Type="http://schemas.openxmlformats.org/officeDocument/2006/relationships/image" Target="../media/image102.png"/><Relationship Id="rId11" Type="http://schemas.openxmlformats.org/officeDocument/2006/relationships/image" Target="../media/image6.png"/><Relationship Id="rId32" Type="http://schemas.openxmlformats.org/officeDocument/2006/relationships/image" Target="../media/image27.svg"/><Relationship Id="rId37" Type="http://schemas.openxmlformats.org/officeDocument/2006/relationships/image" Target="../media/image32.png"/><Relationship Id="rId53" Type="http://schemas.openxmlformats.org/officeDocument/2006/relationships/image" Target="../media/image48.png"/><Relationship Id="rId58" Type="http://schemas.openxmlformats.org/officeDocument/2006/relationships/image" Target="../media/image53.svg"/><Relationship Id="rId74" Type="http://schemas.openxmlformats.org/officeDocument/2006/relationships/image" Target="../media/image69.svg"/><Relationship Id="rId79" Type="http://schemas.openxmlformats.org/officeDocument/2006/relationships/image" Target="../media/image74.png"/><Relationship Id="rId102" Type="http://schemas.openxmlformats.org/officeDocument/2006/relationships/image" Target="../media/image97.svg"/><Relationship Id="rId123" Type="http://schemas.openxmlformats.org/officeDocument/2006/relationships/image" Target="../media/image118.png"/><Relationship Id="rId128" Type="http://schemas.openxmlformats.org/officeDocument/2006/relationships/image" Target="../media/image123.svg"/><Relationship Id="rId5" Type="http://schemas.openxmlformats.org/officeDocument/2006/relationships/image" Target="../media/image126.png"/><Relationship Id="rId90" Type="http://schemas.openxmlformats.org/officeDocument/2006/relationships/image" Target="../media/image85.svg"/><Relationship Id="rId95" Type="http://schemas.openxmlformats.org/officeDocument/2006/relationships/image" Target="../media/image90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image" Target="../media/image30.png"/><Relationship Id="rId43" Type="http://schemas.openxmlformats.org/officeDocument/2006/relationships/image" Target="../media/image38.png"/><Relationship Id="rId48" Type="http://schemas.openxmlformats.org/officeDocument/2006/relationships/image" Target="../media/image43.svg"/><Relationship Id="rId56" Type="http://schemas.openxmlformats.org/officeDocument/2006/relationships/image" Target="../media/image51.svg"/><Relationship Id="rId64" Type="http://schemas.openxmlformats.org/officeDocument/2006/relationships/image" Target="../media/image59.svg"/><Relationship Id="rId69" Type="http://schemas.openxmlformats.org/officeDocument/2006/relationships/image" Target="../media/image64.png"/><Relationship Id="rId77" Type="http://schemas.openxmlformats.org/officeDocument/2006/relationships/image" Target="../media/image72.png"/><Relationship Id="rId100" Type="http://schemas.openxmlformats.org/officeDocument/2006/relationships/image" Target="../media/image95.svg"/><Relationship Id="rId105" Type="http://schemas.openxmlformats.org/officeDocument/2006/relationships/image" Target="../media/image100.png"/><Relationship Id="rId113" Type="http://schemas.openxmlformats.org/officeDocument/2006/relationships/image" Target="../media/image108.png"/><Relationship Id="rId118" Type="http://schemas.openxmlformats.org/officeDocument/2006/relationships/image" Target="../media/image113.svg"/><Relationship Id="rId126" Type="http://schemas.openxmlformats.org/officeDocument/2006/relationships/image" Target="../media/image121.svg"/><Relationship Id="rId134" Type="http://schemas.openxmlformats.org/officeDocument/2006/relationships/image" Target="../media/image131.svg"/><Relationship Id="rId8" Type="http://schemas.openxmlformats.org/officeDocument/2006/relationships/image" Target="../media/image3.svg"/><Relationship Id="rId51" Type="http://schemas.openxmlformats.org/officeDocument/2006/relationships/image" Target="../media/image46.png"/><Relationship Id="rId72" Type="http://schemas.openxmlformats.org/officeDocument/2006/relationships/image" Target="../media/image67.svg"/><Relationship Id="rId80" Type="http://schemas.openxmlformats.org/officeDocument/2006/relationships/image" Target="../media/image75.svg"/><Relationship Id="rId85" Type="http://schemas.openxmlformats.org/officeDocument/2006/relationships/image" Target="../media/image80.png"/><Relationship Id="rId93" Type="http://schemas.openxmlformats.org/officeDocument/2006/relationships/image" Target="../media/image88.png"/><Relationship Id="rId98" Type="http://schemas.openxmlformats.org/officeDocument/2006/relationships/image" Target="../media/image93.svg"/><Relationship Id="rId121" Type="http://schemas.openxmlformats.org/officeDocument/2006/relationships/image" Target="../media/image116.png"/><Relationship Id="rId3" Type="http://schemas.openxmlformats.org/officeDocument/2006/relationships/image" Target="../media/image136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38" Type="http://schemas.openxmlformats.org/officeDocument/2006/relationships/image" Target="../media/image33.svg"/><Relationship Id="rId46" Type="http://schemas.openxmlformats.org/officeDocument/2006/relationships/image" Target="../media/image41.svg"/><Relationship Id="rId59" Type="http://schemas.openxmlformats.org/officeDocument/2006/relationships/image" Target="../media/image54.png"/><Relationship Id="rId67" Type="http://schemas.openxmlformats.org/officeDocument/2006/relationships/image" Target="../media/image62.png"/><Relationship Id="rId103" Type="http://schemas.openxmlformats.org/officeDocument/2006/relationships/image" Target="../media/image98.png"/><Relationship Id="rId108" Type="http://schemas.openxmlformats.org/officeDocument/2006/relationships/image" Target="../media/image103.svg"/><Relationship Id="rId116" Type="http://schemas.openxmlformats.org/officeDocument/2006/relationships/image" Target="../media/image111.svg"/><Relationship Id="rId124" Type="http://schemas.openxmlformats.org/officeDocument/2006/relationships/image" Target="../media/image119.svg"/><Relationship Id="rId129" Type="http://schemas.openxmlformats.org/officeDocument/2006/relationships/image" Target="../media/image124.png"/><Relationship Id="rId137" Type="http://schemas.openxmlformats.org/officeDocument/2006/relationships/image" Target="../media/image140.gif"/><Relationship Id="rId20" Type="http://schemas.openxmlformats.org/officeDocument/2006/relationships/image" Target="../media/image15.svg"/><Relationship Id="rId41" Type="http://schemas.openxmlformats.org/officeDocument/2006/relationships/image" Target="../media/image36.png"/><Relationship Id="rId54" Type="http://schemas.openxmlformats.org/officeDocument/2006/relationships/image" Target="../media/image49.svg"/><Relationship Id="rId62" Type="http://schemas.openxmlformats.org/officeDocument/2006/relationships/image" Target="../media/image57.svg"/><Relationship Id="rId70" Type="http://schemas.openxmlformats.org/officeDocument/2006/relationships/image" Target="../media/image65.svg"/><Relationship Id="rId75" Type="http://schemas.openxmlformats.org/officeDocument/2006/relationships/image" Target="../media/image70.png"/><Relationship Id="rId83" Type="http://schemas.openxmlformats.org/officeDocument/2006/relationships/image" Target="../media/image78.png"/><Relationship Id="rId88" Type="http://schemas.openxmlformats.org/officeDocument/2006/relationships/image" Target="../media/image83.svg"/><Relationship Id="rId91" Type="http://schemas.openxmlformats.org/officeDocument/2006/relationships/image" Target="../media/image86.png"/><Relationship Id="rId96" Type="http://schemas.openxmlformats.org/officeDocument/2006/relationships/image" Target="../media/image91.svg"/><Relationship Id="rId111" Type="http://schemas.openxmlformats.org/officeDocument/2006/relationships/image" Target="../media/image106.png"/><Relationship Id="rId13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36" Type="http://schemas.openxmlformats.org/officeDocument/2006/relationships/image" Target="../media/image31.svg"/><Relationship Id="rId49" Type="http://schemas.openxmlformats.org/officeDocument/2006/relationships/image" Target="../media/image44.png"/><Relationship Id="rId57" Type="http://schemas.openxmlformats.org/officeDocument/2006/relationships/image" Target="../media/image52.png"/><Relationship Id="rId106" Type="http://schemas.openxmlformats.org/officeDocument/2006/relationships/image" Target="../media/image101.svg"/><Relationship Id="rId114" Type="http://schemas.openxmlformats.org/officeDocument/2006/relationships/image" Target="../media/image109.svg"/><Relationship Id="rId119" Type="http://schemas.openxmlformats.org/officeDocument/2006/relationships/image" Target="../media/image114.png"/><Relationship Id="rId127" Type="http://schemas.openxmlformats.org/officeDocument/2006/relationships/image" Target="../media/image122.png"/><Relationship Id="rId10" Type="http://schemas.openxmlformats.org/officeDocument/2006/relationships/image" Target="../media/image5.svg"/><Relationship Id="rId31" Type="http://schemas.openxmlformats.org/officeDocument/2006/relationships/image" Target="../media/image26.png"/><Relationship Id="rId44" Type="http://schemas.openxmlformats.org/officeDocument/2006/relationships/image" Target="../media/image39.svg"/><Relationship Id="rId52" Type="http://schemas.openxmlformats.org/officeDocument/2006/relationships/image" Target="../media/image47.svg"/><Relationship Id="rId60" Type="http://schemas.openxmlformats.org/officeDocument/2006/relationships/image" Target="../media/image55.svg"/><Relationship Id="rId65" Type="http://schemas.openxmlformats.org/officeDocument/2006/relationships/image" Target="../media/image60.png"/><Relationship Id="rId73" Type="http://schemas.openxmlformats.org/officeDocument/2006/relationships/image" Target="../media/image68.png"/><Relationship Id="rId78" Type="http://schemas.openxmlformats.org/officeDocument/2006/relationships/image" Target="../media/image73.svg"/><Relationship Id="rId81" Type="http://schemas.openxmlformats.org/officeDocument/2006/relationships/image" Target="../media/image76.png"/><Relationship Id="rId86" Type="http://schemas.openxmlformats.org/officeDocument/2006/relationships/image" Target="../media/image81.svg"/><Relationship Id="rId94" Type="http://schemas.openxmlformats.org/officeDocument/2006/relationships/image" Target="../media/image89.svg"/><Relationship Id="rId99" Type="http://schemas.openxmlformats.org/officeDocument/2006/relationships/image" Target="../media/image94.png"/><Relationship Id="rId101" Type="http://schemas.openxmlformats.org/officeDocument/2006/relationships/image" Target="../media/image96.png"/><Relationship Id="rId122" Type="http://schemas.openxmlformats.org/officeDocument/2006/relationships/image" Target="../media/image117.svg"/><Relationship Id="rId130" Type="http://schemas.openxmlformats.org/officeDocument/2006/relationships/image" Target="../media/image125.svg"/><Relationship Id="rId135" Type="http://schemas.openxmlformats.org/officeDocument/2006/relationships/image" Target="../media/image132.png"/><Relationship Id="rId4" Type="http://schemas.openxmlformats.org/officeDocument/2006/relationships/image" Target="../media/image137.png"/><Relationship Id="rId9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9" Type="http://schemas.openxmlformats.org/officeDocument/2006/relationships/image" Target="../media/image34.png"/><Relationship Id="rId109" Type="http://schemas.openxmlformats.org/officeDocument/2006/relationships/image" Target="../media/image104.png"/><Relationship Id="rId34" Type="http://schemas.openxmlformats.org/officeDocument/2006/relationships/image" Target="../media/image29.svg"/><Relationship Id="rId50" Type="http://schemas.openxmlformats.org/officeDocument/2006/relationships/image" Target="../media/image45.svg"/><Relationship Id="rId55" Type="http://schemas.openxmlformats.org/officeDocument/2006/relationships/image" Target="../media/image50.png"/><Relationship Id="rId76" Type="http://schemas.openxmlformats.org/officeDocument/2006/relationships/image" Target="../media/image71.svg"/><Relationship Id="rId97" Type="http://schemas.openxmlformats.org/officeDocument/2006/relationships/image" Target="../media/image92.png"/><Relationship Id="rId104" Type="http://schemas.openxmlformats.org/officeDocument/2006/relationships/image" Target="../media/image99.svg"/><Relationship Id="rId120" Type="http://schemas.openxmlformats.org/officeDocument/2006/relationships/image" Target="../media/image115.svg"/><Relationship Id="rId125" Type="http://schemas.openxmlformats.org/officeDocument/2006/relationships/image" Target="../media/image120.png"/><Relationship Id="rId7" Type="http://schemas.openxmlformats.org/officeDocument/2006/relationships/image" Target="../media/image2.png"/><Relationship Id="rId71" Type="http://schemas.openxmlformats.org/officeDocument/2006/relationships/image" Target="../media/image66.png"/><Relationship Id="rId92" Type="http://schemas.openxmlformats.org/officeDocument/2006/relationships/image" Target="../media/image87.svg"/><Relationship Id="rId2" Type="http://schemas.openxmlformats.org/officeDocument/2006/relationships/image" Target="../media/image1.jpeg"/><Relationship Id="rId29" Type="http://schemas.openxmlformats.org/officeDocument/2006/relationships/image" Target="../media/image24.png"/><Relationship Id="rId24" Type="http://schemas.openxmlformats.org/officeDocument/2006/relationships/image" Target="../media/image19.svg"/><Relationship Id="rId40" Type="http://schemas.openxmlformats.org/officeDocument/2006/relationships/image" Target="../media/image35.svg"/><Relationship Id="rId45" Type="http://schemas.openxmlformats.org/officeDocument/2006/relationships/image" Target="../media/image40.png"/><Relationship Id="rId66" Type="http://schemas.openxmlformats.org/officeDocument/2006/relationships/image" Target="../media/image61.svg"/><Relationship Id="rId87" Type="http://schemas.openxmlformats.org/officeDocument/2006/relationships/image" Target="../media/image82.png"/><Relationship Id="rId110" Type="http://schemas.openxmlformats.org/officeDocument/2006/relationships/image" Target="../media/image105.svg"/><Relationship Id="rId115" Type="http://schemas.openxmlformats.org/officeDocument/2006/relationships/image" Target="../media/image110.png"/><Relationship Id="rId131" Type="http://schemas.openxmlformats.org/officeDocument/2006/relationships/image" Target="../media/image128.png"/><Relationship Id="rId136" Type="http://schemas.openxmlformats.org/officeDocument/2006/relationships/image" Target="../media/image133.svg"/><Relationship Id="rId61" Type="http://schemas.openxmlformats.org/officeDocument/2006/relationships/image" Target="../media/image56.png"/><Relationship Id="rId82" Type="http://schemas.openxmlformats.org/officeDocument/2006/relationships/image" Target="../media/image77.svg"/><Relationship Id="rId1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33.sv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sv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4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33.sv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sv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4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9.gif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3.svg"/><Relationship Id="rId17" Type="http://schemas.openxmlformats.org/officeDocument/2006/relationships/image" Target="../media/image141.gif"/><Relationship Id="rId2" Type="http://schemas.openxmlformats.org/officeDocument/2006/relationships/image" Target="../media/image1.jpe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42.gif"/><Relationship Id="rId10" Type="http://schemas.openxmlformats.org/officeDocument/2006/relationships/image" Target="../media/image131.svg"/><Relationship Id="rId4" Type="http://schemas.openxmlformats.org/officeDocument/2006/relationships/image" Target="../media/image137.png"/><Relationship Id="rId9" Type="http://schemas.openxmlformats.org/officeDocument/2006/relationships/image" Target="../media/image130.png"/><Relationship Id="rId14" Type="http://schemas.openxmlformats.org/officeDocument/2006/relationships/image" Target="../media/image140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33.sv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sv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4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3.svg"/><Relationship Id="rId2" Type="http://schemas.openxmlformats.org/officeDocument/2006/relationships/image" Target="../media/image1.jpeg"/><Relationship Id="rId16" Type="http://schemas.openxmlformats.org/officeDocument/2006/relationships/image" Target="../media/image1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42.gif"/><Relationship Id="rId10" Type="http://schemas.openxmlformats.org/officeDocument/2006/relationships/image" Target="../media/image131.svg"/><Relationship Id="rId4" Type="http://schemas.openxmlformats.org/officeDocument/2006/relationships/image" Target="../media/image137.png"/><Relationship Id="rId9" Type="http://schemas.openxmlformats.org/officeDocument/2006/relationships/image" Target="../media/image130.png"/><Relationship Id="rId14" Type="http://schemas.openxmlformats.org/officeDocument/2006/relationships/image" Target="../media/image14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svg"/><Relationship Id="rId4" Type="http://schemas.openxmlformats.org/officeDocument/2006/relationships/image" Target="../media/image137.png"/><Relationship Id="rId9" Type="http://schemas.openxmlformats.org/officeDocument/2006/relationships/image" Target="../media/image130.png"/><Relationship Id="rId14" Type="http://schemas.openxmlformats.org/officeDocument/2006/relationships/image" Target="../media/image14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svg"/><Relationship Id="rId3" Type="http://schemas.openxmlformats.org/officeDocument/2006/relationships/image" Target="../media/image136.png"/><Relationship Id="rId7" Type="http://schemas.openxmlformats.org/officeDocument/2006/relationships/image" Target="../media/image147.png"/><Relationship Id="rId12" Type="http://schemas.openxmlformats.org/officeDocument/2006/relationships/image" Target="../media/image132.png"/><Relationship Id="rId2" Type="http://schemas.openxmlformats.org/officeDocument/2006/relationships/image" Target="../media/image1.jpeg"/><Relationship Id="rId16" Type="http://schemas.openxmlformats.org/officeDocument/2006/relationships/image" Target="../media/image1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1.svg"/><Relationship Id="rId5" Type="http://schemas.openxmlformats.org/officeDocument/2006/relationships/image" Target="../media/image126.png"/><Relationship Id="rId15" Type="http://schemas.openxmlformats.org/officeDocument/2006/relationships/image" Target="../media/image142.gif"/><Relationship Id="rId10" Type="http://schemas.openxmlformats.org/officeDocument/2006/relationships/image" Target="../media/image130.png"/><Relationship Id="rId4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40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32.png"/><Relationship Id="rId3" Type="http://schemas.openxmlformats.org/officeDocument/2006/relationships/image" Target="../media/image136.png"/><Relationship Id="rId7" Type="http://schemas.openxmlformats.org/officeDocument/2006/relationships/image" Target="../media/image128.png"/><Relationship Id="rId12" Type="http://schemas.openxmlformats.org/officeDocument/2006/relationships/image" Target="../media/image1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0.png"/><Relationship Id="rId5" Type="http://schemas.openxmlformats.org/officeDocument/2006/relationships/image" Target="../media/image126.png"/><Relationship Id="rId15" Type="http://schemas.openxmlformats.org/officeDocument/2006/relationships/image" Target="../media/image143.gif"/><Relationship Id="rId10" Type="http://schemas.openxmlformats.org/officeDocument/2006/relationships/image" Target="../media/image149.png"/><Relationship Id="rId4" Type="http://schemas.openxmlformats.org/officeDocument/2006/relationships/image" Target="../media/image137.png"/><Relationship Id="rId9" Type="http://schemas.openxmlformats.org/officeDocument/2006/relationships/image" Target="../media/image129.png"/><Relationship Id="rId14" Type="http://schemas.openxmlformats.org/officeDocument/2006/relationships/image" Target="../media/image1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127"/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127"/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128"/>
            <a:stretch>
              <a:fillRect l="-6256" r="-6256"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128"/>
            <a:stretch>
              <a:fillRect l="-6256" r="-6256"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29"/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29"/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16017104" y="877419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8" name="TextBox 78"/>
          <p:cNvSpPr txBox="1"/>
          <p:nvPr/>
        </p:nvSpPr>
        <p:spPr>
          <a:xfrm>
            <a:off x="2520541" y="1283170"/>
            <a:ext cx="13415589" cy="4915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2996"/>
              </a:lnSpc>
            </a:pPr>
            <a:r>
              <a:rPr lang="ar-EG" sz="9600" dirty="0">
                <a:solidFill>
                  <a:srgbClr val="36639F"/>
                </a:solidFill>
                <a:latin typeface="Caricaturey" panose="00000500000000000000" pitchFamily="50" charset="-78"/>
                <a:ea typeface="Borsok"/>
                <a:cs typeface="Caricaturey" panose="00000500000000000000" pitchFamily="50" charset="-78"/>
                <a:sym typeface="Borsok"/>
                <a:rtl/>
              </a:rPr>
              <a:t>لعبة </a:t>
            </a:r>
          </a:p>
          <a:p>
            <a:pPr algn="ctr" rtl="1">
              <a:lnSpc>
                <a:spcPts val="12996"/>
              </a:lnSpc>
            </a:pPr>
            <a:endParaRPr lang="ar-EG" sz="9600" dirty="0">
              <a:solidFill>
                <a:srgbClr val="36639F"/>
              </a:solidFill>
              <a:latin typeface="Caricaturey" panose="00000500000000000000" pitchFamily="50" charset="-78"/>
              <a:ea typeface="Borsok"/>
              <a:cs typeface="Caricaturey" panose="00000500000000000000" pitchFamily="50" charset="-78"/>
              <a:sym typeface="Borsok"/>
              <a:rtl/>
            </a:endParaRPr>
          </a:p>
          <a:p>
            <a:pPr marL="0" lvl="0" indent="0" algn="ctr" rtl="1">
              <a:lnSpc>
                <a:spcPts val="12996"/>
              </a:lnSpc>
            </a:pPr>
            <a:r>
              <a:rPr lang="ar-EG" sz="9600" dirty="0">
                <a:solidFill>
                  <a:srgbClr val="36639F"/>
                </a:solidFill>
                <a:latin typeface="Caricaturey" panose="00000500000000000000" pitchFamily="50" charset="-78"/>
                <a:ea typeface="Borsok"/>
                <a:cs typeface="Caricaturey" panose="00000500000000000000" pitchFamily="50" charset="-78"/>
                <a:sym typeface="Borsok"/>
                <a:rtl/>
              </a:rPr>
              <a:t>صحيح أم خطأ</a:t>
            </a:r>
          </a:p>
        </p:txBody>
      </p:sp>
      <p:sp>
        <p:nvSpPr>
          <p:cNvPr id="79" name="Freeform 79"/>
          <p:cNvSpPr/>
          <p:nvPr/>
        </p:nvSpPr>
        <p:spPr>
          <a:xfrm>
            <a:off x="4170743" y="591894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1">
              <a:extLst>
                <a:ext uri="{96DAC541-7B7A-43D3-8B79-37D633B846F1}">
                  <asvg:svgBlip xmlns:asvg="http://schemas.microsoft.com/office/drawing/2016/SVG/main" r:embed="rId132"/>
                </a:ext>
              </a:extLst>
            </a:blip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 rot="-1228162" flipH="1">
            <a:off x="12957139" y="610143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1">
              <a:extLst>
                <a:ext uri="{96DAC541-7B7A-43D3-8B79-37D633B846F1}">
                  <asvg:svgBlip xmlns:asvg="http://schemas.microsoft.com/office/drawing/2016/SVG/main" r:embed="rId132"/>
                </a:ext>
              </a:extLst>
            </a:blip>
            <a:stretch>
              <a:fillRect/>
            </a:stretch>
          </a:blipFill>
        </p:spPr>
      </p:sp>
      <p:grpSp>
        <p:nvGrpSpPr>
          <p:cNvPr id="81" name="Group 81"/>
          <p:cNvGrpSpPr/>
          <p:nvPr/>
        </p:nvGrpSpPr>
        <p:grpSpPr>
          <a:xfrm>
            <a:off x="4892148" y="6203127"/>
            <a:ext cx="8770404" cy="966537"/>
            <a:chOff x="0" y="0"/>
            <a:chExt cx="2646650" cy="291673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2646650" cy="291673"/>
            </a:xfrm>
            <a:custGeom>
              <a:avLst/>
              <a:gdLst/>
              <a:ahLst/>
              <a:cxnLst/>
              <a:rect l="l" t="t" r="r" b="b"/>
              <a:pathLst>
                <a:path w="2646650" h="291673">
                  <a:moveTo>
                    <a:pt x="2646650" y="0"/>
                  </a:moveTo>
                  <a:lnTo>
                    <a:pt x="0" y="0"/>
                  </a:lnTo>
                  <a:lnTo>
                    <a:pt x="101600" y="145836"/>
                  </a:lnTo>
                  <a:lnTo>
                    <a:pt x="0" y="291673"/>
                  </a:lnTo>
                  <a:lnTo>
                    <a:pt x="2646650" y="291673"/>
                  </a:lnTo>
                  <a:lnTo>
                    <a:pt x="2545050" y="145836"/>
                  </a:lnTo>
                  <a:lnTo>
                    <a:pt x="2646650" y="0"/>
                  </a:lnTo>
                  <a:close/>
                </a:path>
              </a:pathLst>
            </a:custGeom>
            <a:solidFill>
              <a:srgbClr val="48A4FA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88900" y="-38100"/>
              <a:ext cx="2468850" cy="32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13615518" y="4684134"/>
            <a:ext cx="3415032" cy="6324132"/>
          </a:xfrm>
          <a:custGeom>
            <a:avLst/>
            <a:gdLst/>
            <a:ahLst/>
            <a:cxnLst/>
            <a:rect l="l" t="t" r="r" b="b"/>
            <a:pathLst>
              <a:path w="3415032" h="6324132">
                <a:moveTo>
                  <a:pt x="0" y="0"/>
                </a:moveTo>
                <a:lnTo>
                  <a:pt x="3415031" y="0"/>
                </a:lnTo>
                <a:lnTo>
                  <a:pt x="3415031" y="6324132"/>
                </a:lnTo>
                <a:lnTo>
                  <a:pt x="0" y="6324132"/>
                </a:lnTo>
                <a:lnTo>
                  <a:pt x="0" y="0"/>
                </a:lnTo>
                <a:close/>
              </a:path>
            </a:pathLst>
          </a:custGeom>
          <a:blipFill>
            <a:blip r:embed="rId135"/>
            <a:stretch>
              <a:fillRect/>
            </a:stretch>
          </a:blipFill>
        </p:spPr>
      </p:sp>
      <p:sp>
        <p:nvSpPr>
          <p:cNvPr id="86" name="Freeform 86"/>
          <p:cNvSpPr/>
          <p:nvPr/>
        </p:nvSpPr>
        <p:spPr>
          <a:xfrm>
            <a:off x="1471128" y="3281469"/>
            <a:ext cx="2924325" cy="8067103"/>
          </a:xfrm>
          <a:custGeom>
            <a:avLst/>
            <a:gdLst/>
            <a:ahLst/>
            <a:cxnLst/>
            <a:rect l="l" t="t" r="r" b="b"/>
            <a:pathLst>
              <a:path w="2924325" h="8067103">
                <a:moveTo>
                  <a:pt x="0" y="0"/>
                </a:moveTo>
                <a:lnTo>
                  <a:pt x="2924325" y="0"/>
                </a:lnTo>
                <a:lnTo>
                  <a:pt x="2924325" y="8067102"/>
                </a:lnTo>
                <a:lnTo>
                  <a:pt x="0" y="8067102"/>
                </a:lnTo>
                <a:lnTo>
                  <a:pt x="0" y="0"/>
                </a:lnTo>
                <a:close/>
              </a:path>
            </a:pathLst>
          </a:custGeom>
          <a:blipFill>
            <a:blip r:embed="rId13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454802" y="7457808"/>
            <a:ext cx="24182509" cy="3192594"/>
            <a:chOff x="0" y="0"/>
            <a:chExt cx="32243346" cy="4256792"/>
          </a:xfrm>
        </p:grpSpPr>
        <p:sp>
          <p:nvSpPr>
            <p:cNvPr id="5" name="Freeform 5"/>
            <p:cNvSpPr/>
            <p:nvPr/>
          </p:nvSpPr>
          <p:spPr>
            <a:xfrm rot="-1175812" flipH="1">
              <a:off x="14213636" y="1913313"/>
              <a:ext cx="1009414" cy="1747903"/>
            </a:xfrm>
            <a:custGeom>
              <a:avLst/>
              <a:gdLst/>
              <a:ahLst/>
              <a:cxnLst/>
              <a:rect l="l" t="t" r="r" b="b"/>
              <a:pathLst>
                <a:path w="1009414" h="1747903">
                  <a:moveTo>
                    <a:pt x="1009414" y="0"/>
                  </a:moveTo>
                  <a:lnTo>
                    <a:pt x="0" y="0"/>
                  </a:lnTo>
                  <a:lnTo>
                    <a:pt x="0" y="1747902"/>
                  </a:lnTo>
                  <a:lnTo>
                    <a:pt x="1009414" y="1747902"/>
                  </a:lnTo>
                  <a:lnTo>
                    <a:pt x="100941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86938" y="1502640"/>
              <a:ext cx="1069018" cy="1464408"/>
            </a:xfrm>
            <a:custGeom>
              <a:avLst/>
              <a:gdLst/>
              <a:ahLst/>
              <a:cxnLst/>
              <a:rect l="l" t="t" r="r" b="b"/>
              <a:pathLst>
                <a:path w="1069018" h="1464408">
                  <a:moveTo>
                    <a:pt x="0" y="0"/>
                  </a:moveTo>
                  <a:lnTo>
                    <a:pt x="1069018" y="0"/>
                  </a:lnTo>
                  <a:lnTo>
                    <a:pt x="1069018" y="1464408"/>
                  </a:lnTo>
                  <a:lnTo>
                    <a:pt x="0" y="1464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4277136" y="1982058"/>
              <a:ext cx="1301573" cy="2078360"/>
            </a:xfrm>
            <a:custGeom>
              <a:avLst/>
              <a:gdLst/>
              <a:ahLst/>
              <a:cxnLst/>
              <a:rect l="l" t="t" r="r" b="b"/>
              <a:pathLst>
                <a:path w="1301573" h="2078360">
                  <a:moveTo>
                    <a:pt x="0" y="0"/>
                  </a:moveTo>
                  <a:lnTo>
                    <a:pt x="1301573" y="0"/>
                  </a:lnTo>
                  <a:lnTo>
                    <a:pt x="1301573" y="2078360"/>
                  </a:lnTo>
                  <a:lnTo>
                    <a:pt x="0" y="2078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0826" y="903623"/>
              <a:ext cx="1136864" cy="2406062"/>
            </a:xfrm>
            <a:custGeom>
              <a:avLst/>
              <a:gdLst/>
              <a:ahLst/>
              <a:cxnLst/>
              <a:rect l="l" t="t" r="r" b="b"/>
              <a:pathLst>
                <a:path w="1136864" h="2406062">
                  <a:moveTo>
                    <a:pt x="0" y="0"/>
                  </a:moveTo>
                  <a:lnTo>
                    <a:pt x="1136864" y="0"/>
                  </a:lnTo>
                  <a:lnTo>
                    <a:pt x="1136864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736622" y="1540630"/>
              <a:ext cx="897420" cy="1956229"/>
            </a:xfrm>
            <a:custGeom>
              <a:avLst/>
              <a:gdLst/>
              <a:ahLst/>
              <a:cxnLst/>
              <a:rect l="l" t="t" r="r" b="b"/>
              <a:pathLst>
                <a:path w="897420" h="1956229">
                  <a:moveTo>
                    <a:pt x="0" y="0"/>
                  </a:moveTo>
                  <a:lnTo>
                    <a:pt x="897421" y="0"/>
                  </a:lnTo>
                  <a:lnTo>
                    <a:pt x="897421" y="1956229"/>
                  </a:lnTo>
                  <a:lnTo>
                    <a:pt x="0" y="1956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8877229" y="1982058"/>
              <a:ext cx="1014385" cy="1159297"/>
            </a:xfrm>
            <a:custGeom>
              <a:avLst/>
              <a:gdLst/>
              <a:ahLst/>
              <a:cxnLst/>
              <a:rect l="l" t="t" r="r" b="b"/>
              <a:pathLst>
                <a:path w="1014385" h="1159297">
                  <a:moveTo>
                    <a:pt x="0" y="0"/>
                  </a:moveTo>
                  <a:lnTo>
                    <a:pt x="1014385" y="0"/>
                  </a:lnTo>
                  <a:lnTo>
                    <a:pt x="1014385" y="1159297"/>
                  </a:lnTo>
                  <a:lnTo>
                    <a:pt x="0" y="115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2099266">
              <a:off x="6489645" y="760539"/>
              <a:ext cx="2010612" cy="2188421"/>
            </a:xfrm>
            <a:custGeom>
              <a:avLst/>
              <a:gdLst/>
              <a:ahLst/>
              <a:cxnLst/>
              <a:rect l="l" t="t" r="r" b="b"/>
              <a:pathLst>
                <a:path w="2010612" h="2188421">
                  <a:moveTo>
                    <a:pt x="0" y="0"/>
                  </a:moveTo>
                  <a:lnTo>
                    <a:pt x="2010612" y="0"/>
                  </a:lnTo>
                  <a:lnTo>
                    <a:pt x="2010612" y="2188421"/>
                  </a:lnTo>
                  <a:lnTo>
                    <a:pt x="0" y="2188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3398201" flipH="1">
              <a:off x="6544131" y="1573244"/>
              <a:ext cx="1686503" cy="1271202"/>
            </a:xfrm>
            <a:custGeom>
              <a:avLst/>
              <a:gdLst/>
              <a:ahLst/>
              <a:cxnLst/>
              <a:rect l="l" t="t" r="r" b="b"/>
              <a:pathLst>
                <a:path w="1686503" h="1271202">
                  <a:moveTo>
                    <a:pt x="1686503" y="0"/>
                  </a:moveTo>
                  <a:lnTo>
                    <a:pt x="0" y="0"/>
                  </a:lnTo>
                  <a:lnTo>
                    <a:pt x="0" y="1271201"/>
                  </a:lnTo>
                  <a:lnTo>
                    <a:pt x="1686503" y="1271201"/>
                  </a:lnTo>
                  <a:lnTo>
                    <a:pt x="1686503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63810" y="980160"/>
              <a:ext cx="403015" cy="2406062"/>
            </a:xfrm>
            <a:custGeom>
              <a:avLst/>
              <a:gdLst/>
              <a:ahLst/>
              <a:cxnLst/>
              <a:rect l="l" t="t" r="r" b="b"/>
              <a:pathLst>
                <a:path w="403015" h="2406062">
                  <a:moveTo>
                    <a:pt x="0" y="0"/>
                  </a:moveTo>
                  <a:lnTo>
                    <a:pt x="403016" y="0"/>
                  </a:lnTo>
                  <a:lnTo>
                    <a:pt x="403016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225985" y="2008838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0" y="0"/>
                  </a:moveTo>
                  <a:lnTo>
                    <a:pt x="10306927" y="0"/>
                  </a:lnTo>
                  <a:lnTo>
                    <a:pt x="10306927" y="1868130"/>
                  </a:lnTo>
                  <a:lnTo>
                    <a:pt x="0" y="1868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5578709" y="1832389"/>
              <a:ext cx="1617959" cy="1735076"/>
            </a:xfrm>
            <a:custGeom>
              <a:avLst/>
              <a:gdLst/>
              <a:ahLst/>
              <a:cxnLst/>
              <a:rect l="l" t="t" r="r" b="b"/>
              <a:pathLst>
                <a:path w="1617959" h="1735076">
                  <a:moveTo>
                    <a:pt x="0" y="0"/>
                  </a:moveTo>
                  <a:lnTo>
                    <a:pt x="1617959" y="0"/>
                  </a:lnTo>
                  <a:lnTo>
                    <a:pt x="1617959" y="1735076"/>
                  </a:lnTo>
                  <a:lnTo>
                    <a:pt x="0" y="173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402890" y="1913313"/>
              <a:ext cx="624824" cy="1804546"/>
            </a:xfrm>
            <a:custGeom>
              <a:avLst/>
              <a:gdLst/>
              <a:ahLst/>
              <a:cxnLst/>
              <a:rect l="l" t="t" r="r" b="b"/>
              <a:pathLst>
                <a:path w="624824" h="1804546">
                  <a:moveTo>
                    <a:pt x="0" y="0"/>
                  </a:moveTo>
                  <a:lnTo>
                    <a:pt x="624824" y="0"/>
                  </a:lnTo>
                  <a:lnTo>
                    <a:pt x="624824" y="1804546"/>
                  </a:lnTo>
                  <a:lnTo>
                    <a:pt x="0" y="180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213562">
              <a:off x="15995591" y="2318366"/>
              <a:ext cx="3074642" cy="1249073"/>
            </a:xfrm>
            <a:custGeom>
              <a:avLst/>
              <a:gdLst/>
              <a:ahLst/>
              <a:cxnLst/>
              <a:rect l="l" t="t" r="r" b="b"/>
              <a:pathLst>
                <a:path w="3074642" h="1249073">
                  <a:moveTo>
                    <a:pt x="0" y="0"/>
                  </a:moveTo>
                  <a:lnTo>
                    <a:pt x="3074642" y="0"/>
                  </a:lnTo>
                  <a:lnTo>
                    <a:pt x="3074642" y="1249074"/>
                  </a:lnTo>
                  <a:lnTo>
                    <a:pt x="0" y="124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1175477" y="1311797"/>
              <a:ext cx="532341" cy="2406062"/>
            </a:xfrm>
            <a:custGeom>
              <a:avLst/>
              <a:gdLst/>
              <a:ahLst/>
              <a:cxnLst/>
              <a:rect l="l" t="t" r="r" b="b"/>
              <a:pathLst>
                <a:path w="532341" h="2406062">
                  <a:moveTo>
                    <a:pt x="0" y="0"/>
                  </a:moveTo>
                  <a:lnTo>
                    <a:pt x="532342" y="0"/>
                  </a:lnTo>
                  <a:lnTo>
                    <a:pt x="532342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1211522" y="1954885"/>
              <a:ext cx="712230" cy="860701"/>
            </a:xfrm>
            <a:custGeom>
              <a:avLst/>
              <a:gdLst/>
              <a:ahLst/>
              <a:cxnLst/>
              <a:rect l="l" t="t" r="r" b="b"/>
              <a:pathLst>
                <a:path w="712230" h="860701">
                  <a:moveTo>
                    <a:pt x="0" y="0"/>
                  </a:moveTo>
                  <a:lnTo>
                    <a:pt x="712230" y="0"/>
                  </a:lnTo>
                  <a:lnTo>
                    <a:pt x="712230" y="860701"/>
                  </a:lnTo>
                  <a:lnTo>
                    <a:pt x="0" y="860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3542826" y="689341"/>
              <a:ext cx="1071181" cy="1934412"/>
            </a:xfrm>
            <a:custGeom>
              <a:avLst/>
              <a:gdLst/>
              <a:ahLst/>
              <a:cxnLst/>
              <a:rect l="l" t="t" r="r" b="b"/>
              <a:pathLst>
                <a:path w="1071181" h="1934412">
                  <a:moveTo>
                    <a:pt x="0" y="0"/>
                  </a:moveTo>
                  <a:lnTo>
                    <a:pt x="1071180" y="0"/>
                  </a:lnTo>
                  <a:lnTo>
                    <a:pt x="1071180" y="1934411"/>
                  </a:lnTo>
                  <a:lnTo>
                    <a:pt x="0" y="193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3670775" y="1755184"/>
              <a:ext cx="1320938" cy="1507490"/>
            </a:xfrm>
            <a:custGeom>
              <a:avLst/>
              <a:gdLst/>
              <a:ahLst/>
              <a:cxnLst/>
              <a:rect l="l" t="t" r="r" b="b"/>
              <a:pathLst>
                <a:path w="1320938" h="1507490">
                  <a:moveTo>
                    <a:pt x="0" y="0"/>
                  </a:moveTo>
                  <a:lnTo>
                    <a:pt x="1320939" y="0"/>
                  </a:lnTo>
                  <a:lnTo>
                    <a:pt x="1320939" y="1507491"/>
                  </a:lnTo>
                  <a:lnTo>
                    <a:pt x="0" y="1507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4702906" y="1711852"/>
              <a:ext cx="831099" cy="1613785"/>
            </a:xfrm>
            <a:custGeom>
              <a:avLst/>
              <a:gdLst/>
              <a:ahLst/>
              <a:cxnLst/>
              <a:rect l="l" t="t" r="r" b="b"/>
              <a:pathLst>
                <a:path w="831099" h="1613785">
                  <a:moveTo>
                    <a:pt x="0" y="0"/>
                  </a:moveTo>
                  <a:lnTo>
                    <a:pt x="831100" y="0"/>
                  </a:lnTo>
                  <a:lnTo>
                    <a:pt x="831100" y="1613785"/>
                  </a:lnTo>
                  <a:lnTo>
                    <a:pt x="0" y="1613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6271399" y="1174602"/>
              <a:ext cx="938804" cy="2008138"/>
            </a:xfrm>
            <a:custGeom>
              <a:avLst/>
              <a:gdLst/>
              <a:ahLst/>
              <a:cxnLst/>
              <a:rect l="l" t="t" r="r" b="b"/>
              <a:pathLst>
                <a:path w="938804" h="2008138">
                  <a:moveTo>
                    <a:pt x="0" y="0"/>
                  </a:moveTo>
                  <a:lnTo>
                    <a:pt x="938804" y="0"/>
                  </a:lnTo>
                  <a:lnTo>
                    <a:pt x="938804" y="2008138"/>
                  </a:lnTo>
                  <a:lnTo>
                    <a:pt x="0" y="2008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5347314" y="2385235"/>
              <a:ext cx="885435" cy="1060401"/>
            </a:xfrm>
            <a:custGeom>
              <a:avLst/>
              <a:gdLst/>
              <a:ahLst/>
              <a:cxnLst/>
              <a:rect l="l" t="t" r="r" b="b"/>
              <a:pathLst>
                <a:path w="885435" h="1060401">
                  <a:moveTo>
                    <a:pt x="0" y="0"/>
                  </a:moveTo>
                  <a:lnTo>
                    <a:pt x="885435" y="0"/>
                  </a:lnTo>
                  <a:lnTo>
                    <a:pt x="885435" y="1060402"/>
                  </a:lnTo>
                  <a:lnTo>
                    <a:pt x="0" y="1060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915523" y="2295529"/>
              <a:ext cx="1156127" cy="1239815"/>
            </a:xfrm>
            <a:custGeom>
              <a:avLst/>
              <a:gdLst/>
              <a:ahLst/>
              <a:cxnLst/>
              <a:rect l="l" t="t" r="r" b="b"/>
              <a:pathLst>
                <a:path w="1156127" h="1239815">
                  <a:moveTo>
                    <a:pt x="0" y="0"/>
                  </a:moveTo>
                  <a:lnTo>
                    <a:pt x="1156127" y="0"/>
                  </a:lnTo>
                  <a:lnTo>
                    <a:pt x="1156127" y="1239814"/>
                  </a:lnTo>
                  <a:lnTo>
                    <a:pt x="0" y="1239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flipH="1">
              <a:off x="17343233" y="2008838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10306927" y="0"/>
                  </a:moveTo>
                  <a:lnTo>
                    <a:pt x="0" y="0"/>
                  </a:lnTo>
                  <a:lnTo>
                    <a:pt x="0" y="1868130"/>
                  </a:lnTo>
                  <a:lnTo>
                    <a:pt x="10306927" y="1868130"/>
                  </a:lnTo>
                  <a:lnTo>
                    <a:pt x="10306927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1981371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0" y="0"/>
                  </a:moveTo>
                  <a:lnTo>
                    <a:pt x="10306927" y="0"/>
                  </a:lnTo>
                  <a:lnTo>
                    <a:pt x="10306927" y="1868130"/>
                  </a:lnTo>
                  <a:lnTo>
                    <a:pt x="0" y="1868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350935">
              <a:off x="5677631" y="1757742"/>
              <a:ext cx="3634640" cy="1522005"/>
            </a:xfrm>
            <a:custGeom>
              <a:avLst/>
              <a:gdLst/>
              <a:ahLst/>
              <a:cxnLst/>
              <a:rect l="l" t="t" r="r" b="b"/>
              <a:pathLst>
                <a:path w="3634640" h="1522005">
                  <a:moveTo>
                    <a:pt x="0" y="0"/>
                  </a:moveTo>
                  <a:lnTo>
                    <a:pt x="3634640" y="0"/>
                  </a:lnTo>
                  <a:lnTo>
                    <a:pt x="3634640" y="1522005"/>
                  </a:lnTo>
                  <a:lnTo>
                    <a:pt x="0" y="152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500727" y="1722050"/>
              <a:ext cx="878721" cy="1326371"/>
            </a:xfrm>
            <a:custGeom>
              <a:avLst/>
              <a:gdLst/>
              <a:ahLst/>
              <a:cxnLst/>
              <a:rect l="l" t="t" r="r" b="b"/>
              <a:pathLst>
                <a:path w="878721" h="1326371">
                  <a:moveTo>
                    <a:pt x="0" y="0"/>
                  </a:moveTo>
                  <a:lnTo>
                    <a:pt x="878721" y="0"/>
                  </a:lnTo>
                  <a:lnTo>
                    <a:pt x="878721" y="1326371"/>
                  </a:lnTo>
                  <a:lnTo>
                    <a:pt x="0" y="13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2316111" y="1369268"/>
              <a:ext cx="1057866" cy="1679153"/>
            </a:xfrm>
            <a:custGeom>
              <a:avLst/>
              <a:gdLst/>
              <a:ahLst/>
              <a:cxnLst/>
              <a:rect l="l" t="t" r="r" b="b"/>
              <a:pathLst>
                <a:path w="1057866" h="1679153">
                  <a:moveTo>
                    <a:pt x="0" y="0"/>
                  </a:moveTo>
                  <a:lnTo>
                    <a:pt x="1057866" y="0"/>
                  </a:lnTo>
                  <a:lnTo>
                    <a:pt x="1057866" y="1679153"/>
                  </a:lnTo>
                  <a:lnTo>
                    <a:pt x="0" y="1679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9675513" y="1854749"/>
              <a:ext cx="497997" cy="1327991"/>
            </a:xfrm>
            <a:custGeom>
              <a:avLst/>
              <a:gdLst/>
              <a:ahLst/>
              <a:cxnLst/>
              <a:rect l="l" t="t" r="r" b="b"/>
              <a:pathLst>
                <a:path w="497997" h="1327991">
                  <a:moveTo>
                    <a:pt x="0" y="0"/>
                  </a:moveTo>
                  <a:lnTo>
                    <a:pt x="497997" y="0"/>
                  </a:lnTo>
                  <a:lnTo>
                    <a:pt x="497997" y="1327991"/>
                  </a:lnTo>
                  <a:lnTo>
                    <a:pt x="0" y="1327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516291">
              <a:off x="26784115" y="637725"/>
              <a:ext cx="1340872" cy="2729510"/>
            </a:xfrm>
            <a:custGeom>
              <a:avLst/>
              <a:gdLst/>
              <a:ahLst/>
              <a:cxnLst/>
              <a:rect l="l" t="t" r="r" b="b"/>
              <a:pathLst>
                <a:path w="1340872" h="2729510">
                  <a:moveTo>
                    <a:pt x="0" y="0"/>
                  </a:moveTo>
                  <a:lnTo>
                    <a:pt x="1340871" y="0"/>
                  </a:lnTo>
                  <a:lnTo>
                    <a:pt x="1340871" y="2729510"/>
                  </a:lnTo>
                  <a:lnTo>
                    <a:pt x="0" y="272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9891614" y="1755184"/>
              <a:ext cx="1431702" cy="1812281"/>
            </a:xfrm>
            <a:custGeom>
              <a:avLst/>
              <a:gdLst/>
              <a:ahLst/>
              <a:cxnLst/>
              <a:rect l="l" t="t" r="r" b="b"/>
              <a:pathLst>
                <a:path w="1431702" h="1812281">
                  <a:moveTo>
                    <a:pt x="0" y="0"/>
                  </a:moveTo>
                  <a:lnTo>
                    <a:pt x="1431702" y="0"/>
                  </a:lnTo>
                  <a:lnTo>
                    <a:pt x="1431702" y="1812281"/>
                  </a:lnTo>
                  <a:lnTo>
                    <a:pt x="0" y="1812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1212489">
              <a:off x="9573017" y="1460128"/>
              <a:ext cx="846874" cy="2143986"/>
            </a:xfrm>
            <a:custGeom>
              <a:avLst/>
              <a:gdLst/>
              <a:ahLst/>
              <a:cxnLst/>
              <a:rect l="l" t="t" r="r" b="b"/>
              <a:pathLst>
                <a:path w="846874" h="2143986">
                  <a:moveTo>
                    <a:pt x="0" y="0"/>
                  </a:moveTo>
                  <a:lnTo>
                    <a:pt x="846875" y="0"/>
                  </a:lnTo>
                  <a:lnTo>
                    <a:pt x="846875" y="2143986"/>
                  </a:lnTo>
                  <a:lnTo>
                    <a:pt x="0" y="2143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8601827" y="1540630"/>
              <a:ext cx="688336" cy="1678868"/>
            </a:xfrm>
            <a:custGeom>
              <a:avLst/>
              <a:gdLst/>
              <a:ahLst/>
              <a:cxnLst/>
              <a:rect l="l" t="t" r="r" b="b"/>
              <a:pathLst>
                <a:path w="688336" h="1678868">
                  <a:moveTo>
                    <a:pt x="0" y="0"/>
                  </a:moveTo>
                  <a:lnTo>
                    <a:pt x="688335" y="0"/>
                  </a:lnTo>
                  <a:lnTo>
                    <a:pt x="688335" y="1678868"/>
                  </a:lnTo>
                  <a:lnTo>
                    <a:pt x="0" y="16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876212">
              <a:off x="6881683" y="2281126"/>
              <a:ext cx="864617" cy="1678868"/>
            </a:xfrm>
            <a:custGeom>
              <a:avLst/>
              <a:gdLst/>
              <a:ahLst/>
              <a:cxnLst/>
              <a:rect l="l" t="t" r="r" b="b"/>
              <a:pathLst>
                <a:path w="864617" h="1678868">
                  <a:moveTo>
                    <a:pt x="0" y="0"/>
                  </a:moveTo>
                  <a:lnTo>
                    <a:pt x="864617" y="0"/>
                  </a:lnTo>
                  <a:lnTo>
                    <a:pt x="864617" y="1678868"/>
                  </a:lnTo>
                  <a:lnTo>
                    <a:pt x="0" y="16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9040414" y="2008838"/>
              <a:ext cx="688336" cy="1678868"/>
            </a:xfrm>
            <a:custGeom>
              <a:avLst/>
              <a:gdLst/>
              <a:ahLst/>
              <a:cxnLst/>
              <a:rect l="l" t="t" r="r" b="b"/>
              <a:pathLst>
                <a:path w="688336" h="1678868">
                  <a:moveTo>
                    <a:pt x="0" y="0"/>
                  </a:moveTo>
                  <a:lnTo>
                    <a:pt x="688336" y="0"/>
                  </a:lnTo>
                  <a:lnTo>
                    <a:pt x="688336" y="1678867"/>
                  </a:lnTo>
                  <a:lnTo>
                    <a:pt x="0" y="167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7151863" y="1583807"/>
              <a:ext cx="692533" cy="1678868"/>
            </a:xfrm>
            <a:custGeom>
              <a:avLst/>
              <a:gdLst/>
              <a:ahLst/>
              <a:cxnLst/>
              <a:rect l="l" t="t" r="r" b="b"/>
              <a:pathLst>
                <a:path w="692533" h="1678868">
                  <a:moveTo>
                    <a:pt x="0" y="0"/>
                  </a:moveTo>
                  <a:lnTo>
                    <a:pt x="692532" y="0"/>
                  </a:lnTo>
                  <a:lnTo>
                    <a:pt x="692532" y="1678868"/>
                  </a:lnTo>
                  <a:lnTo>
                    <a:pt x="0" y="16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20084350" y="2473060"/>
              <a:ext cx="698743" cy="1023799"/>
            </a:xfrm>
            <a:custGeom>
              <a:avLst/>
              <a:gdLst/>
              <a:ahLst/>
              <a:cxnLst/>
              <a:rect l="l" t="t" r="r" b="b"/>
              <a:pathLst>
                <a:path w="698743" h="1023799">
                  <a:moveTo>
                    <a:pt x="0" y="0"/>
                  </a:moveTo>
                  <a:lnTo>
                    <a:pt x="698743" y="0"/>
                  </a:lnTo>
                  <a:lnTo>
                    <a:pt x="698743" y="1023799"/>
                  </a:lnTo>
                  <a:lnTo>
                    <a:pt x="0" y="1023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152420">
              <a:off x="17812312" y="1630033"/>
              <a:ext cx="617347" cy="1391205"/>
            </a:xfrm>
            <a:custGeom>
              <a:avLst/>
              <a:gdLst/>
              <a:ahLst/>
              <a:cxnLst/>
              <a:rect l="l" t="t" r="r" b="b"/>
              <a:pathLst>
                <a:path w="617347" h="1391205">
                  <a:moveTo>
                    <a:pt x="0" y="0"/>
                  </a:moveTo>
                  <a:lnTo>
                    <a:pt x="617347" y="0"/>
                  </a:lnTo>
                  <a:lnTo>
                    <a:pt x="617347" y="1391205"/>
                  </a:lnTo>
                  <a:lnTo>
                    <a:pt x="0" y="1391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4577635" y="816252"/>
              <a:ext cx="700575" cy="716701"/>
            </a:xfrm>
            <a:custGeom>
              <a:avLst/>
              <a:gdLst/>
              <a:ahLst/>
              <a:cxnLst/>
              <a:rect l="l" t="t" r="r" b="b"/>
              <a:pathLst>
                <a:path w="700575" h="716701">
                  <a:moveTo>
                    <a:pt x="0" y="0"/>
                  </a:moveTo>
                  <a:lnTo>
                    <a:pt x="700575" y="0"/>
                  </a:lnTo>
                  <a:lnTo>
                    <a:pt x="700575" y="716701"/>
                  </a:lnTo>
                  <a:lnTo>
                    <a:pt x="0" y="716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8">
                <a:extLst>
                  <a:ext uri="{96DAC541-7B7A-43D3-8B79-37D633B846F1}">
                    <asvg:svgBlip xmlns:asvg="http://schemas.microsoft.com/office/drawing/2016/SVG/main" r:embed="rId6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5499373">
              <a:off x="25530595" y="1940068"/>
              <a:ext cx="1493017" cy="884613"/>
            </a:xfrm>
            <a:custGeom>
              <a:avLst/>
              <a:gdLst/>
              <a:ahLst/>
              <a:cxnLst/>
              <a:rect l="l" t="t" r="r" b="b"/>
              <a:pathLst>
                <a:path w="1493017" h="884613">
                  <a:moveTo>
                    <a:pt x="0" y="0"/>
                  </a:moveTo>
                  <a:lnTo>
                    <a:pt x="1493017" y="0"/>
                  </a:lnTo>
                  <a:lnTo>
                    <a:pt x="1493017" y="884613"/>
                  </a:lnTo>
                  <a:lnTo>
                    <a:pt x="0" y="884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0">
                <a:extLst>
                  <a:ext uri="{96DAC541-7B7A-43D3-8B79-37D633B846F1}">
                    <asvg:svgBlip xmlns:asvg="http://schemas.microsoft.com/office/drawing/2016/SVG/main" r:embed="rId7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24928283" y="655660"/>
              <a:ext cx="838060" cy="563596"/>
            </a:xfrm>
            <a:custGeom>
              <a:avLst/>
              <a:gdLst/>
              <a:ahLst/>
              <a:cxnLst/>
              <a:rect l="l" t="t" r="r" b="b"/>
              <a:pathLst>
                <a:path w="838060" h="563596">
                  <a:moveTo>
                    <a:pt x="0" y="0"/>
                  </a:moveTo>
                  <a:lnTo>
                    <a:pt x="838061" y="0"/>
                  </a:lnTo>
                  <a:lnTo>
                    <a:pt x="838061" y="563596"/>
                  </a:lnTo>
                  <a:lnTo>
                    <a:pt x="0" y="5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2">
                <a:extLs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9051748" y="655660"/>
              <a:ext cx="665347" cy="724187"/>
            </a:xfrm>
            <a:custGeom>
              <a:avLst/>
              <a:gdLst/>
              <a:ahLst/>
              <a:cxnLst/>
              <a:rect l="l" t="t" r="r" b="b"/>
              <a:pathLst>
                <a:path w="665347" h="724187">
                  <a:moveTo>
                    <a:pt x="0" y="0"/>
                  </a:moveTo>
                  <a:lnTo>
                    <a:pt x="665347" y="0"/>
                  </a:lnTo>
                  <a:lnTo>
                    <a:pt x="665347" y="724187"/>
                  </a:lnTo>
                  <a:lnTo>
                    <a:pt x="0" y="724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4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28410533" y="1428351"/>
              <a:ext cx="998516" cy="2406062"/>
            </a:xfrm>
            <a:custGeom>
              <a:avLst/>
              <a:gdLst/>
              <a:ahLst/>
              <a:cxnLst/>
              <a:rect l="l" t="t" r="r" b="b"/>
              <a:pathLst>
                <a:path w="998516" h="2406062">
                  <a:moveTo>
                    <a:pt x="0" y="0"/>
                  </a:moveTo>
                  <a:lnTo>
                    <a:pt x="998516" y="0"/>
                  </a:lnTo>
                  <a:lnTo>
                    <a:pt x="998516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6">
                <a:extLst>
                  <a:ext uri="{96DAC541-7B7A-43D3-8B79-37D633B846F1}">
                    <asvg:svgBlip xmlns:asvg="http://schemas.microsoft.com/office/drawing/2016/SVG/main" r:embed="rId7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21936419" y="2050894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10306927" y="0"/>
                  </a:moveTo>
                  <a:lnTo>
                    <a:pt x="0" y="0"/>
                  </a:lnTo>
                  <a:lnTo>
                    <a:pt x="0" y="1868131"/>
                  </a:lnTo>
                  <a:lnTo>
                    <a:pt x="10306927" y="1868131"/>
                  </a:lnTo>
                  <a:lnTo>
                    <a:pt x="10306927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 rot="-1956052">
              <a:off x="26734276" y="2323596"/>
              <a:ext cx="1498222" cy="1118048"/>
            </a:xfrm>
            <a:custGeom>
              <a:avLst/>
              <a:gdLst/>
              <a:ahLst/>
              <a:cxnLst/>
              <a:rect l="l" t="t" r="r" b="b"/>
              <a:pathLst>
                <a:path w="1498222" h="1118048">
                  <a:moveTo>
                    <a:pt x="0" y="0"/>
                  </a:moveTo>
                  <a:lnTo>
                    <a:pt x="1498222" y="0"/>
                  </a:lnTo>
                  <a:lnTo>
                    <a:pt x="1498222" y="1118048"/>
                  </a:lnTo>
                  <a:lnTo>
                    <a:pt x="0" y="1118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8">
                <a:extLs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15685583" y="1532953"/>
              <a:ext cx="1072580" cy="1853269"/>
            </a:xfrm>
            <a:custGeom>
              <a:avLst/>
              <a:gdLst/>
              <a:ahLst/>
              <a:cxnLst/>
              <a:rect l="l" t="t" r="r" b="b"/>
              <a:pathLst>
                <a:path w="1072580" h="1853269">
                  <a:moveTo>
                    <a:pt x="0" y="0"/>
                  </a:moveTo>
                  <a:lnTo>
                    <a:pt x="1072580" y="0"/>
                  </a:lnTo>
                  <a:lnTo>
                    <a:pt x="1072580" y="1853269"/>
                  </a:lnTo>
                  <a:lnTo>
                    <a:pt x="0" y="185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0">
                <a:extLs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25474314" y="1954885"/>
              <a:ext cx="507786" cy="1281478"/>
            </a:xfrm>
            <a:custGeom>
              <a:avLst/>
              <a:gdLst/>
              <a:ahLst/>
              <a:cxnLst/>
              <a:rect l="l" t="t" r="r" b="b"/>
              <a:pathLst>
                <a:path w="507786" h="1281478">
                  <a:moveTo>
                    <a:pt x="0" y="0"/>
                  </a:moveTo>
                  <a:lnTo>
                    <a:pt x="507785" y="0"/>
                  </a:lnTo>
                  <a:lnTo>
                    <a:pt x="507785" y="1281477"/>
                  </a:lnTo>
                  <a:lnTo>
                    <a:pt x="0" y="1281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2">
                <a:extLs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5107074" y="1954885"/>
              <a:ext cx="3012153" cy="2078385"/>
            </a:xfrm>
            <a:custGeom>
              <a:avLst/>
              <a:gdLst/>
              <a:ahLst/>
              <a:cxnLst/>
              <a:rect l="l" t="t" r="r" b="b"/>
              <a:pathLst>
                <a:path w="3012153" h="2078385">
                  <a:moveTo>
                    <a:pt x="0" y="0"/>
                  </a:moveTo>
                  <a:lnTo>
                    <a:pt x="3012153" y="0"/>
                  </a:lnTo>
                  <a:lnTo>
                    <a:pt x="3012153" y="2078385"/>
                  </a:lnTo>
                  <a:lnTo>
                    <a:pt x="0" y="2078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4">
                <a:extLst>
                  <a:ext uri="{96DAC541-7B7A-43D3-8B79-37D633B846F1}">
                    <asvg:svgBlip xmlns:asvg="http://schemas.microsoft.com/office/drawing/2016/SVG/main" r:embed="rId8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5355577" y="1065011"/>
              <a:ext cx="1718008" cy="2117729"/>
            </a:xfrm>
            <a:custGeom>
              <a:avLst/>
              <a:gdLst/>
              <a:ahLst/>
              <a:cxnLst/>
              <a:rect l="l" t="t" r="r" b="b"/>
              <a:pathLst>
                <a:path w="1718008" h="2117729">
                  <a:moveTo>
                    <a:pt x="0" y="0"/>
                  </a:moveTo>
                  <a:lnTo>
                    <a:pt x="1718008" y="0"/>
                  </a:lnTo>
                  <a:lnTo>
                    <a:pt x="1718008" y="2117729"/>
                  </a:lnTo>
                  <a:lnTo>
                    <a:pt x="0" y="2117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6">
                <a:extLst>
                  <a:ext uri="{96DAC541-7B7A-43D3-8B79-37D633B846F1}">
                    <asvg:svgBlip xmlns:asvg="http://schemas.microsoft.com/office/drawing/2016/SVG/main" r:embed="rId8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rot="1408242" flipH="1">
              <a:off x="19898332" y="1430654"/>
              <a:ext cx="696670" cy="1514501"/>
            </a:xfrm>
            <a:custGeom>
              <a:avLst/>
              <a:gdLst/>
              <a:ahLst/>
              <a:cxnLst/>
              <a:rect l="l" t="t" r="r" b="b"/>
              <a:pathLst>
                <a:path w="696670" h="1514501">
                  <a:moveTo>
                    <a:pt x="696671" y="0"/>
                  </a:moveTo>
                  <a:lnTo>
                    <a:pt x="0" y="0"/>
                  </a:lnTo>
                  <a:lnTo>
                    <a:pt x="0" y="1514501"/>
                  </a:lnTo>
                  <a:lnTo>
                    <a:pt x="696671" y="1514501"/>
                  </a:lnTo>
                  <a:lnTo>
                    <a:pt x="696671" y="0"/>
                  </a:lnTo>
                  <a:close/>
                </a:path>
              </a:pathLst>
            </a:custGeom>
            <a:blipFill>
              <a:blip r:embed="rId88">
                <a:extLst>
                  <a:ext uri="{96DAC541-7B7A-43D3-8B79-37D633B846F1}">
                    <asvg:svgBlip xmlns:asvg="http://schemas.microsoft.com/office/drawing/2016/SVG/main" r:embed="rId8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8717068" y="1450061"/>
              <a:ext cx="564745" cy="1751149"/>
            </a:xfrm>
            <a:custGeom>
              <a:avLst/>
              <a:gdLst/>
              <a:ahLst/>
              <a:cxnLst/>
              <a:rect l="l" t="t" r="r" b="b"/>
              <a:pathLst>
                <a:path w="564745" h="1751149">
                  <a:moveTo>
                    <a:pt x="0" y="0"/>
                  </a:moveTo>
                  <a:lnTo>
                    <a:pt x="564745" y="0"/>
                  </a:lnTo>
                  <a:lnTo>
                    <a:pt x="564745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0">
                <a:extLst>
                  <a:ext uri="{96DAC541-7B7A-43D3-8B79-37D633B846F1}">
                    <asvg:svgBlip xmlns:asvg="http://schemas.microsoft.com/office/drawing/2016/SVG/main" r:embed="rId9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28871050" y="1890197"/>
              <a:ext cx="1209548" cy="979734"/>
            </a:xfrm>
            <a:custGeom>
              <a:avLst/>
              <a:gdLst/>
              <a:ahLst/>
              <a:cxnLst/>
              <a:rect l="l" t="t" r="r" b="b"/>
              <a:pathLst>
                <a:path w="1209548" h="979734">
                  <a:moveTo>
                    <a:pt x="0" y="0"/>
                  </a:moveTo>
                  <a:lnTo>
                    <a:pt x="1209548" y="0"/>
                  </a:lnTo>
                  <a:lnTo>
                    <a:pt x="1209548" y="979734"/>
                  </a:lnTo>
                  <a:lnTo>
                    <a:pt x="0" y="979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2">
                <a:extLst>
                  <a:ext uri="{96DAC541-7B7A-43D3-8B79-37D633B846F1}">
                    <asvg:svgBlip xmlns:asvg="http://schemas.microsoft.com/office/drawing/2016/SVG/main" r:embed="rId9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5661938" y="552777"/>
              <a:ext cx="763939" cy="1751149"/>
            </a:xfrm>
            <a:custGeom>
              <a:avLst/>
              <a:gdLst/>
              <a:ahLst/>
              <a:cxnLst/>
              <a:rect l="l" t="t" r="r" b="b"/>
              <a:pathLst>
                <a:path w="763939" h="1751149">
                  <a:moveTo>
                    <a:pt x="0" y="0"/>
                  </a:moveTo>
                  <a:lnTo>
                    <a:pt x="763938" y="0"/>
                  </a:lnTo>
                  <a:lnTo>
                    <a:pt x="763938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4">
                <a:extLst>
                  <a:ext uri="{96DAC541-7B7A-43D3-8B79-37D633B846F1}">
                    <asvg:svgBlip xmlns:asvg="http://schemas.microsoft.com/office/drawing/2016/SVG/main" r:embed="rId9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20272856" y="1763800"/>
              <a:ext cx="1051784" cy="1284621"/>
            </a:xfrm>
            <a:custGeom>
              <a:avLst/>
              <a:gdLst/>
              <a:ahLst/>
              <a:cxnLst/>
              <a:rect l="l" t="t" r="r" b="b"/>
              <a:pathLst>
                <a:path w="1051784" h="1284621">
                  <a:moveTo>
                    <a:pt x="0" y="0"/>
                  </a:moveTo>
                  <a:lnTo>
                    <a:pt x="1051784" y="0"/>
                  </a:lnTo>
                  <a:lnTo>
                    <a:pt x="1051784" y="1284621"/>
                  </a:lnTo>
                  <a:lnTo>
                    <a:pt x="0" y="128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6">
                <a:extLst>
                  <a:ext uri="{96DAC541-7B7A-43D3-8B79-37D633B846F1}">
                    <asvg:svgBlip xmlns:asvg="http://schemas.microsoft.com/office/drawing/2016/SVG/main" r:embed="rId9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22070041" y="1017754"/>
              <a:ext cx="144470" cy="1751149"/>
            </a:xfrm>
            <a:custGeom>
              <a:avLst/>
              <a:gdLst/>
              <a:ahLst/>
              <a:cxnLst/>
              <a:rect l="l" t="t" r="r" b="b"/>
              <a:pathLst>
                <a:path w="144470" h="1751149">
                  <a:moveTo>
                    <a:pt x="0" y="0"/>
                  </a:moveTo>
                  <a:lnTo>
                    <a:pt x="144470" y="0"/>
                  </a:lnTo>
                  <a:lnTo>
                    <a:pt x="144470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8">
                <a:extLst>
                  <a:ext uri="{96DAC541-7B7A-43D3-8B79-37D633B846F1}">
                    <asvg:svgBlip xmlns:asvg="http://schemas.microsoft.com/office/drawing/2016/SVG/main" r:embed="rId9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4979175" y="949813"/>
              <a:ext cx="963132" cy="1751149"/>
            </a:xfrm>
            <a:custGeom>
              <a:avLst/>
              <a:gdLst/>
              <a:ahLst/>
              <a:cxnLst/>
              <a:rect l="l" t="t" r="r" b="b"/>
              <a:pathLst>
                <a:path w="963132" h="1751149">
                  <a:moveTo>
                    <a:pt x="0" y="0"/>
                  </a:moveTo>
                  <a:lnTo>
                    <a:pt x="963132" y="0"/>
                  </a:lnTo>
                  <a:lnTo>
                    <a:pt x="963132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0">
                <a:extLst>
                  <a:ext uri="{96DAC541-7B7A-43D3-8B79-37D633B846F1}">
                    <asvg:svgBlip xmlns:asvg="http://schemas.microsoft.com/office/drawing/2016/SVG/main" r:embed="rId10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23428983" y="1485214"/>
              <a:ext cx="748616" cy="1751149"/>
            </a:xfrm>
            <a:custGeom>
              <a:avLst/>
              <a:gdLst/>
              <a:ahLst/>
              <a:cxnLst/>
              <a:rect l="l" t="t" r="r" b="b"/>
              <a:pathLst>
                <a:path w="748616" h="1751149">
                  <a:moveTo>
                    <a:pt x="0" y="0"/>
                  </a:moveTo>
                  <a:lnTo>
                    <a:pt x="748616" y="0"/>
                  </a:lnTo>
                  <a:lnTo>
                    <a:pt x="748616" y="1751148"/>
                  </a:lnTo>
                  <a:lnTo>
                    <a:pt x="0" y="175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2">
                <a:extLst>
                  <a:ext uri="{96DAC541-7B7A-43D3-8B79-37D633B846F1}">
                    <asvg:svgBlip xmlns:asvg="http://schemas.microsoft.com/office/drawing/2016/SVG/main" r:embed="rId10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>
              <a:off x="24177599" y="1369268"/>
              <a:ext cx="1080270" cy="1474771"/>
            </a:xfrm>
            <a:custGeom>
              <a:avLst/>
              <a:gdLst/>
              <a:ahLst/>
              <a:cxnLst/>
              <a:rect l="l" t="t" r="r" b="b"/>
              <a:pathLst>
                <a:path w="1080270" h="1474771">
                  <a:moveTo>
                    <a:pt x="0" y="0"/>
                  </a:moveTo>
                  <a:lnTo>
                    <a:pt x="1080270" y="0"/>
                  </a:lnTo>
                  <a:lnTo>
                    <a:pt x="1080270" y="1474772"/>
                  </a:lnTo>
                  <a:lnTo>
                    <a:pt x="0" y="147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4">
                <a:extLst>
                  <a:ext uri="{96DAC541-7B7A-43D3-8B79-37D633B846F1}">
                    <asvg:svgBlip xmlns:asvg="http://schemas.microsoft.com/office/drawing/2016/SVG/main" r:embed="rId10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28318529" y="1098049"/>
              <a:ext cx="450921" cy="1751149"/>
            </a:xfrm>
            <a:custGeom>
              <a:avLst/>
              <a:gdLst/>
              <a:ahLst/>
              <a:cxnLst/>
              <a:rect l="l" t="t" r="r" b="b"/>
              <a:pathLst>
                <a:path w="450921" h="1751149">
                  <a:moveTo>
                    <a:pt x="0" y="0"/>
                  </a:moveTo>
                  <a:lnTo>
                    <a:pt x="450921" y="0"/>
                  </a:lnTo>
                  <a:lnTo>
                    <a:pt x="450921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6">
                <a:extLst>
                  <a:ext uri="{96DAC541-7B7A-43D3-8B79-37D633B846F1}">
                    <asvg:svgBlip xmlns:asvg="http://schemas.microsoft.com/office/drawing/2016/SVG/main" r:embed="rId10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27540403" y="1017754"/>
              <a:ext cx="1036357" cy="1950790"/>
            </a:xfrm>
            <a:custGeom>
              <a:avLst/>
              <a:gdLst/>
              <a:ahLst/>
              <a:cxnLst/>
              <a:rect l="l" t="t" r="r" b="b"/>
              <a:pathLst>
                <a:path w="1036357" h="1950790">
                  <a:moveTo>
                    <a:pt x="0" y="0"/>
                  </a:moveTo>
                  <a:lnTo>
                    <a:pt x="1036357" y="0"/>
                  </a:lnTo>
                  <a:lnTo>
                    <a:pt x="1036357" y="1950790"/>
                  </a:lnTo>
                  <a:lnTo>
                    <a:pt x="0" y="195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8">
                <a:extLst>
                  <a:ext uri="{96DAC541-7B7A-43D3-8B79-37D633B846F1}">
                    <asvg:svgBlip xmlns:asvg="http://schemas.microsoft.com/office/drawing/2016/SVG/main" r:embed="rId10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28640588" y="2234844"/>
              <a:ext cx="1049541" cy="721559"/>
            </a:xfrm>
            <a:custGeom>
              <a:avLst/>
              <a:gdLst/>
              <a:ahLst/>
              <a:cxnLst/>
              <a:rect l="l" t="t" r="r" b="b"/>
              <a:pathLst>
                <a:path w="1049541" h="721559">
                  <a:moveTo>
                    <a:pt x="0" y="0"/>
                  </a:moveTo>
                  <a:lnTo>
                    <a:pt x="1049541" y="0"/>
                  </a:lnTo>
                  <a:lnTo>
                    <a:pt x="1049541" y="721559"/>
                  </a:lnTo>
                  <a:lnTo>
                    <a:pt x="0" y="721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0">
                <a:extLst>
                  <a:ext uri="{96DAC541-7B7A-43D3-8B79-37D633B846F1}">
                    <asvg:svgBlip xmlns:asvg="http://schemas.microsoft.com/office/drawing/2016/SVG/main" r:embed="rId1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28967991" y="780972"/>
              <a:ext cx="1015666" cy="1751149"/>
            </a:xfrm>
            <a:custGeom>
              <a:avLst/>
              <a:gdLst/>
              <a:ahLst/>
              <a:cxnLst/>
              <a:rect l="l" t="t" r="r" b="b"/>
              <a:pathLst>
                <a:path w="1015666" h="1751149">
                  <a:moveTo>
                    <a:pt x="0" y="0"/>
                  </a:moveTo>
                  <a:lnTo>
                    <a:pt x="1015666" y="0"/>
                  </a:lnTo>
                  <a:lnTo>
                    <a:pt x="1015666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2">
                <a:extLst>
                  <a:ext uri="{96DAC541-7B7A-43D3-8B79-37D633B846F1}">
                    <asvg:svgBlip xmlns:asvg="http://schemas.microsoft.com/office/drawing/2016/SVG/main" r:embed="rId1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3540290" y="1233811"/>
              <a:ext cx="584446" cy="1751149"/>
            </a:xfrm>
            <a:custGeom>
              <a:avLst/>
              <a:gdLst/>
              <a:ahLst/>
              <a:cxnLst/>
              <a:rect l="l" t="t" r="r" b="b"/>
              <a:pathLst>
                <a:path w="584446" h="1751149">
                  <a:moveTo>
                    <a:pt x="0" y="0"/>
                  </a:moveTo>
                  <a:lnTo>
                    <a:pt x="584446" y="0"/>
                  </a:lnTo>
                  <a:lnTo>
                    <a:pt x="584446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4">
                <a:extLst>
                  <a:ext uri="{96DAC541-7B7A-43D3-8B79-37D633B846F1}">
                    <asvg:svgBlip xmlns:asvg="http://schemas.microsoft.com/office/drawing/2016/SVG/main" r:embed="rId1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>
              <a:off x="15246935" y="1540630"/>
              <a:ext cx="685728" cy="2406062"/>
            </a:xfrm>
            <a:custGeom>
              <a:avLst/>
              <a:gdLst/>
              <a:ahLst/>
              <a:cxnLst/>
              <a:rect l="l" t="t" r="r" b="b"/>
              <a:pathLst>
                <a:path w="685728" h="2406062">
                  <a:moveTo>
                    <a:pt x="0" y="0"/>
                  </a:moveTo>
                  <a:lnTo>
                    <a:pt x="685728" y="0"/>
                  </a:lnTo>
                  <a:lnTo>
                    <a:pt x="685728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6">
                <a:extLst>
                  <a:ext uri="{96DAC541-7B7A-43D3-8B79-37D633B846F1}">
                    <asvg:svgBlip xmlns:asvg="http://schemas.microsoft.com/office/drawing/2016/SVG/main" r:embed="rId1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>
              <a:off x="9278945" y="1424210"/>
              <a:ext cx="765665" cy="1458410"/>
            </a:xfrm>
            <a:custGeom>
              <a:avLst/>
              <a:gdLst/>
              <a:ahLst/>
              <a:cxnLst/>
              <a:rect l="l" t="t" r="r" b="b"/>
              <a:pathLst>
                <a:path w="765665" h="1458410">
                  <a:moveTo>
                    <a:pt x="0" y="0"/>
                  </a:moveTo>
                  <a:lnTo>
                    <a:pt x="765665" y="0"/>
                  </a:lnTo>
                  <a:lnTo>
                    <a:pt x="765665" y="1458410"/>
                  </a:lnTo>
                  <a:lnTo>
                    <a:pt x="0" y="14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8">
                <a:extLst>
                  <a:ext uri="{96DAC541-7B7A-43D3-8B79-37D633B846F1}">
                    <asvg:svgBlip xmlns:asvg="http://schemas.microsoft.com/office/drawing/2016/SVG/main" r:embed="rId1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22902775" y="1958297"/>
              <a:ext cx="768000" cy="895627"/>
            </a:xfrm>
            <a:custGeom>
              <a:avLst/>
              <a:gdLst/>
              <a:ahLst/>
              <a:cxnLst/>
              <a:rect l="l" t="t" r="r" b="b"/>
              <a:pathLst>
                <a:path w="768000" h="895627">
                  <a:moveTo>
                    <a:pt x="0" y="0"/>
                  </a:moveTo>
                  <a:lnTo>
                    <a:pt x="768000" y="0"/>
                  </a:lnTo>
                  <a:lnTo>
                    <a:pt x="768000" y="895627"/>
                  </a:lnTo>
                  <a:lnTo>
                    <a:pt x="0" y="895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0">
                <a:extLst>
                  <a:ext uri="{96DAC541-7B7A-43D3-8B79-37D633B846F1}">
                    <asvg:svgBlip xmlns:asvg="http://schemas.microsoft.com/office/drawing/2016/SVG/main" r:embed="rId1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>
              <a:off x="5001141" y="1423189"/>
              <a:ext cx="687166" cy="1238136"/>
            </a:xfrm>
            <a:custGeom>
              <a:avLst/>
              <a:gdLst/>
              <a:ahLst/>
              <a:cxnLst/>
              <a:rect l="l" t="t" r="r" b="b"/>
              <a:pathLst>
                <a:path w="687166" h="1238136">
                  <a:moveTo>
                    <a:pt x="0" y="0"/>
                  </a:moveTo>
                  <a:lnTo>
                    <a:pt x="687166" y="0"/>
                  </a:lnTo>
                  <a:lnTo>
                    <a:pt x="687166" y="1238136"/>
                  </a:lnTo>
                  <a:lnTo>
                    <a:pt x="0" y="1238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2">
                <a:extLst>
                  <a:ext uri="{96DAC541-7B7A-43D3-8B79-37D633B846F1}">
                    <asvg:svgBlip xmlns:asvg="http://schemas.microsoft.com/office/drawing/2016/SVG/main" r:embed="rId1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>
              <a:off x="28410533" y="1836989"/>
              <a:ext cx="865238" cy="1730476"/>
            </a:xfrm>
            <a:custGeom>
              <a:avLst/>
              <a:gdLst/>
              <a:ahLst/>
              <a:cxnLst/>
              <a:rect l="l" t="t" r="r" b="b"/>
              <a:pathLst>
                <a:path w="865238" h="1730476">
                  <a:moveTo>
                    <a:pt x="0" y="0"/>
                  </a:moveTo>
                  <a:lnTo>
                    <a:pt x="865238" y="0"/>
                  </a:lnTo>
                  <a:lnTo>
                    <a:pt x="865238" y="1730476"/>
                  </a:lnTo>
                  <a:lnTo>
                    <a:pt x="0" y="1730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4">
                <a:extLst>
                  <a:ext uri="{96DAC541-7B7A-43D3-8B79-37D633B846F1}">
                    <asvg:svgBlip xmlns:asvg="http://schemas.microsoft.com/office/drawing/2016/SVG/main" r:embed="rId1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28934550" y="0"/>
              <a:ext cx="1676606" cy="2050894"/>
            </a:xfrm>
            <a:custGeom>
              <a:avLst/>
              <a:gdLst/>
              <a:ahLst/>
              <a:cxnLst/>
              <a:rect l="l" t="t" r="r" b="b"/>
              <a:pathLst>
                <a:path w="1676606" h="2050894">
                  <a:moveTo>
                    <a:pt x="0" y="0"/>
                  </a:moveTo>
                  <a:lnTo>
                    <a:pt x="1676606" y="0"/>
                  </a:lnTo>
                  <a:lnTo>
                    <a:pt x="1676606" y="2050894"/>
                  </a:lnTo>
                  <a:lnTo>
                    <a:pt x="0" y="2050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6">
                <a:extLst>
                  <a:ext uri="{96DAC541-7B7A-43D3-8B79-37D633B846F1}">
                    <asvg:svgBlip xmlns:asvg="http://schemas.microsoft.com/office/drawing/2016/SVG/main" r:embed="rId1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rot="1734144">
              <a:off x="4856417" y="617006"/>
              <a:ext cx="1056971" cy="1205097"/>
            </a:xfrm>
            <a:custGeom>
              <a:avLst/>
              <a:gdLst/>
              <a:ahLst/>
              <a:cxnLst/>
              <a:rect l="l" t="t" r="r" b="b"/>
              <a:pathLst>
                <a:path w="1056971" h="1205097">
                  <a:moveTo>
                    <a:pt x="0" y="0"/>
                  </a:moveTo>
                  <a:lnTo>
                    <a:pt x="1056971" y="0"/>
                  </a:lnTo>
                  <a:lnTo>
                    <a:pt x="1056971" y="1205097"/>
                  </a:lnTo>
                  <a:lnTo>
                    <a:pt x="0" y="120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8">
                <a:extLst>
                  <a:ext uri="{96DAC541-7B7A-43D3-8B79-37D633B846F1}">
                    <asvg:svgBlip xmlns:asvg="http://schemas.microsoft.com/office/drawing/2016/SVG/main" r:embed="rId12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3" name="Freeform 73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131"/>
            <a:stretch>
              <a:fillRect l="-6256" r="-6256"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 l="-6256" r="-6256"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813266" y="5495567"/>
            <a:ext cx="3307751" cy="5389411"/>
          </a:xfrm>
          <a:custGeom>
            <a:avLst/>
            <a:gdLst/>
            <a:ahLst/>
            <a:cxnLst/>
            <a:rect l="l" t="t" r="r" b="b"/>
            <a:pathLst>
              <a:path w="3307751" h="5389411">
                <a:moveTo>
                  <a:pt x="0" y="0"/>
                </a:moveTo>
                <a:lnTo>
                  <a:pt x="3307751" y="0"/>
                </a:lnTo>
                <a:lnTo>
                  <a:pt x="3307751" y="5389411"/>
                </a:lnTo>
                <a:lnTo>
                  <a:pt x="0" y="5389411"/>
                </a:lnTo>
                <a:lnTo>
                  <a:pt x="0" y="0"/>
                </a:lnTo>
                <a:close/>
              </a:path>
            </a:pathLst>
          </a:custGeom>
          <a:blipFill>
            <a:blip r:embed="rId133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4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4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7">
              <a:extLst>
                <a:ext uri="{96DAC541-7B7A-43D3-8B79-37D633B846F1}">
                  <asvg:svgBlip xmlns:asvg="http://schemas.microsoft.com/office/drawing/2016/SVG/main" r:embed="rId138"/>
                </a:ext>
              </a:extLst>
            </a:blip>
            <a:stretch>
              <a:fillRect/>
            </a:stretch>
          </a:blipFill>
        </p:spPr>
      </p:sp>
      <p:pic>
        <p:nvPicPr>
          <p:cNvPr id="85" name="Picture 85"/>
          <p:cNvPicPr>
            <a:picLocks noChangeAspect="1"/>
          </p:cNvPicPr>
          <p:nvPr/>
        </p:nvPicPr>
        <p:blipFill>
          <a:blip r:embed="rId139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140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88" name="TextBox 88"/>
          <p:cNvSpPr txBox="1"/>
          <p:nvPr/>
        </p:nvSpPr>
        <p:spPr>
          <a:xfrm>
            <a:off x="6678932" y="40986"/>
            <a:ext cx="4499268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الخامس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946741" y="2148017"/>
            <a:ext cx="8408089" cy="24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من يتناول المخدرات يصبح سعيدًا طوال الوقت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92" name="Picture 21">
            <a:extLst>
              <a:ext uri="{FF2B5EF4-FFF2-40B4-BE49-F238E27FC236}">
                <a16:creationId xmlns:a16="http://schemas.microsoft.com/office/drawing/2014/main" id="{69AA55BD-C18F-0952-5E35-13B09790A990}"/>
              </a:ext>
            </a:extLst>
          </p:cNvPr>
          <p:cNvPicPr>
            <a:picLocks noChangeAspect="1"/>
          </p:cNvPicPr>
          <p:nvPr/>
        </p:nvPicPr>
        <p:blipFill>
          <a:blip r:embed="rId141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93" name="TextBox 25">
            <a:extLst>
              <a:ext uri="{FF2B5EF4-FFF2-40B4-BE49-F238E27FC236}">
                <a16:creationId xmlns:a16="http://schemas.microsoft.com/office/drawing/2014/main" id="{F464C001-C8DF-DF34-32AA-6E9DA48E695D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08"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0"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2">
              <a:extLs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4">
              <a:extLs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6">
              <a:extLs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18">
              <a:extLs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128"/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128"/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129"/>
            <a:stretch>
              <a:fillRect l="-6256" r="-6256"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129"/>
            <a:stretch>
              <a:fillRect l="-6256" r="-6256"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3878177" y="4583748"/>
            <a:ext cx="3639992" cy="6066653"/>
          </a:xfrm>
          <a:custGeom>
            <a:avLst/>
            <a:gdLst/>
            <a:ahLst/>
            <a:cxnLst/>
            <a:rect l="l" t="t" r="r" b="b"/>
            <a:pathLst>
              <a:path w="3639992" h="6066653">
                <a:moveTo>
                  <a:pt x="0" y="0"/>
                </a:moveTo>
                <a:lnTo>
                  <a:pt x="3639992" y="0"/>
                </a:lnTo>
                <a:lnTo>
                  <a:pt x="3639992" y="6066653"/>
                </a:lnTo>
                <a:lnTo>
                  <a:pt x="0" y="606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pic>
        <p:nvPicPr>
          <p:cNvPr id="83" name="Picture 83"/>
          <p:cNvPicPr>
            <a:picLocks noChangeAspect="1"/>
          </p:cNvPicPr>
          <p:nvPr/>
        </p:nvPicPr>
        <p:blipFill>
          <a:blip r:embed="rId137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84" name="TextBox 84"/>
          <p:cNvSpPr txBox="1"/>
          <p:nvPr/>
        </p:nvSpPr>
        <p:spPr>
          <a:xfrm>
            <a:off x="5106606" y="3394805"/>
            <a:ext cx="8074789" cy="207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المخدرات قد تعطي شعورًا مؤقتًا،</a:t>
            </a:r>
          </a:p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لكنها تسبب الحزن والمشاكل لاحقًا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7">
              <a:extLst>
                <a:ext uri="{96DAC541-7B7A-43D3-8B79-37D633B846F1}">
                  <asvg:svgBlip xmlns:asvg="http://schemas.microsoft.com/office/drawing/2016/SVG/main" r:embed="rId128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9">
              <a:extLst>
                <a:ext uri="{96DAC541-7B7A-43D3-8B79-37D633B846F1}">
                  <asvg:svgBlip xmlns:asvg="http://schemas.microsoft.com/office/drawing/2016/SVG/main" r:embed="rId130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71769" y="3281469"/>
            <a:ext cx="3166148" cy="8674379"/>
          </a:xfrm>
          <a:custGeom>
            <a:avLst/>
            <a:gdLst/>
            <a:ahLst/>
            <a:cxnLst/>
            <a:rect l="l" t="t" r="r" b="b"/>
            <a:pathLst>
              <a:path w="3166148" h="8674379">
                <a:moveTo>
                  <a:pt x="0" y="0"/>
                </a:moveTo>
                <a:lnTo>
                  <a:pt x="3166148" y="0"/>
                </a:lnTo>
                <a:lnTo>
                  <a:pt x="3166148" y="8674379"/>
                </a:lnTo>
                <a:lnTo>
                  <a:pt x="0" y="8674379"/>
                </a:lnTo>
                <a:lnTo>
                  <a:pt x="0" y="0"/>
                </a:lnTo>
                <a:close/>
              </a:path>
            </a:pathLst>
          </a:custGeom>
          <a:blipFill>
            <a:blip r:embed="rId137"/>
            <a:stretch>
              <a:fillRect/>
            </a:stretch>
          </a:blipFill>
        </p:spPr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138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139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89" name="TextBox 89"/>
          <p:cNvSpPr txBox="1"/>
          <p:nvPr/>
        </p:nvSpPr>
        <p:spPr>
          <a:xfrm>
            <a:off x="6618518" y="40986"/>
            <a:ext cx="4620096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السادس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946741" y="2148017"/>
            <a:ext cx="8408089" cy="24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من يحبني لا يجبرني على فعل شيء يؤذيني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93" name="Picture 21">
            <a:extLst>
              <a:ext uri="{FF2B5EF4-FFF2-40B4-BE49-F238E27FC236}">
                <a16:creationId xmlns:a16="http://schemas.microsoft.com/office/drawing/2014/main" id="{C6EEBF97-3CA4-0080-411A-2311FAE93F8C}"/>
              </a:ext>
            </a:extLst>
          </p:cNvPr>
          <p:cNvPicPr>
            <a:picLocks noChangeAspect="1"/>
          </p:cNvPicPr>
          <p:nvPr/>
        </p:nvPicPr>
        <p:blipFill>
          <a:blip r:embed="rId140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94" name="TextBox 25">
            <a:extLst>
              <a:ext uri="{FF2B5EF4-FFF2-40B4-BE49-F238E27FC236}">
                <a16:creationId xmlns:a16="http://schemas.microsoft.com/office/drawing/2014/main" id="{E8200C46-619B-5C00-0AC2-C9AADC5BCE69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7">
              <a:extLst>
                <a:ext uri="{96DAC541-7B7A-43D3-8B79-37D633B846F1}">
                  <asvg:svgBlip xmlns:asvg="http://schemas.microsoft.com/office/drawing/2016/SVG/main" r:embed="rId128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9">
              <a:extLst>
                <a:ext uri="{96DAC541-7B7A-43D3-8B79-37D633B846F1}">
                  <asvg:svgBlip xmlns:asvg="http://schemas.microsoft.com/office/drawing/2016/SVG/main" r:embed="rId130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149287" y="3281469"/>
            <a:ext cx="3166148" cy="8674379"/>
          </a:xfrm>
          <a:custGeom>
            <a:avLst/>
            <a:gdLst/>
            <a:ahLst/>
            <a:cxnLst/>
            <a:rect l="l" t="t" r="r" b="b"/>
            <a:pathLst>
              <a:path w="3166148" h="8674379">
                <a:moveTo>
                  <a:pt x="0" y="0"/>
                </a:moveTo>
                <a:lnTo>
                  <a:pt x="3166148" y="0"/>
                </a:lnTo>
                <a:lnTo>
                  <a:pt x="3166148" y="8674379"/>
                </a:lnTo>
                <a:lnTo>
                  <a:pt x="0" y="8674379"/>
                </a:lnTo>
                <a:lnTo>
                  <a:pt x="0" y="0"/>
                </a:lnTo>
                <a:close/>
              </a:path>
            </a:pathLst>
          </a:custGeom>
          <a:blipFill>
            <a:blip r:embed="rId137"/>
            <a:stretch>
              <a:fillRect/>
            </a:stretch>
          </a:blipFill>
        </p:spPr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138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87" name="TextBox 87"/>
          <p:cNvSpPr txBox="1"/>
          <p:nvPr/>
        </p:nvSpPr>
        <p:spPr>
          <a:xfrm>
            <a:off x="5070131" y="3394805"/>
            <a:ext cx="8147738" cy="207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الصديق الحقيقي يشجعك على الخير</a:t>
            </a:r>
          </a:p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ويحافظ عليك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4712" y="5256957"/>
            <a:ext cx="3468929" cy="5675139"/>
          </a:xfrm>
          <a:custGeom>
            <a:avLst/>
            <a:gdLst/>
            <a:ahLst/>
            <a:cxnLst/>
            <a:rect l="l" t="t" r="r" b="b"/>
            <a:pathLst>
              <a:path w="3468929" h="5675139">
                <a:moveTo>
                  <a:pt x="0" y="0"/>
                </a:moveTo>
                <a:lnTo>
                  <a:pt x="3468928" y="0"/>
                </a:lnTo>
                <a:lnTo>
                  <a:pt x="3468928" y="5675139"/>
                </a:lnTo>
                <a:lnTo>
                  <a:pt x="0" y="56751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930272" y="40986"/>
            <a:ext cx="3996588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السابع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46741" y="2148017"/>
            <a:ext cx="8408089" cy="24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المخدرات قد تجعلك تفقد السيطرة على تصرفاتك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28" name="Picture 21">
            <a:extLst>
              <a:ext uri="{FF2B5EF4-FFF2-40B4-BE49-F238E27FC236}">
                <a16:creationId xmlns:a16="http://schemas.microsoft.com/office/drawing/2014/main" id="{13A7F230-49DE-0207-2552-CDCC7718B8C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29" name="TextBox 25">
            <a:extLst>
              <a:ext uri="{FF2B5EF4-FFF2-40B4-BE49-F238E27FC236}">
                <a16:creationId xmlns:a16="http://schemas.microsoft.com/office/drawing/2014/main" id="{4563EC62-3EBA-9CF1-B371-26DE112EE519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3190" y="5321633"/>
            <a:ext cx="3430076" cy="5634621"/>
          </a:xfrm>
          <a:custGeom>
            <a:avLst/>
            <a:gdLst/>
            <a:ahLst/>
            <a:cxnLst/>
            <a:rect l="l" t="t" r="r" b="b"/>
            <a:pathLst>
              <a:path w="3430076" h="5634621">
                <a:moveTo>
                  <a:pt x="0" y="0"/>
                </a:moveTo>
                <a:lnTo>
                  <a:pt x="3430075" y="0"/>
                </a:lnTo>
                <a:lnTo>
                  <a:pt x="3430075" y="5634622"/>
                </a:lnTo>
                <a:lnTo>
                  <a:pt x="0" y="5634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4561637" y="5377194"/>
            <a:ext cx="3396792" cy="5626156"/>
          </a:xfrm>
          <a:custGeom>
            <a:avLst/>
            <a:gdLst/>
            <a:ahLst/>
            <a:cxnLst/>
            <a:rect l="l" t="t" r="r" b="b"/>
            <a:pathLst>
              <a:path w="3396792" h="5626156">
                <a:moveTo>
                  <a:pt x="3396792" y="0"/>
                </a:moveTo>
                <a:lnTo>
                  <a:pt x="0" y="0"/>
                </a:lnTo>
                <a:lnTo>
                  <a:pt x="0" y="5626157"/>
                </a:lnTo>
                <a:lnTo>
                  <a:pt x="3396792" y="5626157"/>
                </a:lnTo>
                <a:lnTo>
                  <a:pt x="3396792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539173" y="3394805"/>
            <a:ext cx="9209654" cy="207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تؤثر المخدرات على العقل وتجعل الشخص</a:t>
            </a:r>
          </a:p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يتصرف بطريقة غير آمنة أو مؤذية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454802" y="7457808"/>
            <a:ext cx="24182509" cy="3192594"/>
            <a:chOff x="0" y="0"/>
            <a:chExt cx="32243346" cy="4256792"/>
          </a:xfrm>
        </p:grpSpPr>
        <p:sp>
          <p:nvSpPr>
            <p:cNvPr id="5" name="Freeform 5"/>
            <p:cNvSpPr/>
            <p:nvPr/>
          </p:nvSpPr>
          <p:spPr>
            <a:xfrm rot="-1175812" flipH="1">
              <a:off x="14213636" y="1913313"/>
              <a:ext cx="1009414" cy="1747903"/>
            </a:xfrm>
            <a:custGeom>
              <a:avLst/>
              <a:gdLst/>
              <a:ahLst/>
              <a:cxnLst/>
              <a:rect l="l" t="t" r="r" b="b"/>
              <a:pathLst>
                <a:path w="1009414" h="1747903">
                  <a:moveTo>
                    <a:pt x="1009414" y="0"/>
                  </a:moveTo>
                  <a:lnTo>
                    <a:pt x="0" y="0"/>
                  </a:lnTo>
                  <a:lnTo>
                    <a:pt x="0" y="1747902"/>
                  </a:lnTo>
                  <a:lnTo>
                    <a:pt x="1009414" y="1747902"/>
                  </a:lnTo>
                  <a:lnTo>
                    <a:pt x="100941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86938" y="1502640"/>
              <a:ext cx="1069018" cy="1464408"/>
            </a:xfrm>
            <a:custGeom>
              <a:avLst/>
              <a:gdLst/>
              <a:ahLst/>
              <a:cxnLst/>
              <a:rect l="l" t="t" r="r" b="b"/>
              <a:pathLst>
                <a:path w="1069018" h="1464408">
                  <a:moveTo>
                    <a:pt x="0" y="0"/>
                  </a:moveTo>
                  <a:lnTo>
                    <a:pt x="1069018" y="0"/>
                  </a:lnTo>
                  <a:lnTo>
                    <a:pt x="1069018" y="1464408"/>
                  </a:lnTo>
                  <a:lnTo>
                    <a:pt x="0" y="1464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4277136" y="1982058"/>
              <a:ext cx="1301573" cy="2078360"/>
            </a:xfrm>
            <a:custGeom>
              <a:avLst/>
              <a:gdLst/>
              <a:ahLst/>
              <a:cxnLst/>
              <a:rect l="l" t="t" r="r" b="b"/>
              <a:pathLst>
                <a:path w="1301573" h="2078360">
                  <a:moveTo>
                    <a:pt x="0" y="0"/>
                  </a:moveTo>
                  <a:lnTo>
                    <a:pt x="1301573" y="0"/>
                  </a:lnTo>
                  <a:lnTo>
                    <a:pt x="1301573" y="2078360"/>
                  </a:lnTo>
                  <a:lnTo>
                    <a:pt x="0" y="2078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0826" y="903623"/>
              <a:ext cx="1136864" cy="2406062"/>
            </a:xfrm>
            <a:custGeom>
              <a:avLst/>
              <a:gdLst/>
              <a:ahLst/>
              <a:cxnLst/>
              <a:rect l="l" t="t" r="r" b="b"/>
              <a:pathLst>
                <a:path w="1136864" h="2406062">
                  <a:moveTo>
                    <a:pt x="0" y="0"/>
                  </a:moveTo>
                  <a:lnTo>
                    <a:pt x="1136864" y="0"/>
                  </a:lnTo>
                  <a:lnTo>
                    <a:pt x="1136864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736622" y="1540630"/>
              <a:ext cx="897420" cy="1956229"/>
            </a:xfrm>
            <a:custGeom>
              <a:avLst/>
              <a:gdLst/>
              <a:ahLst/>
              <a:cxnLst/>
              <a:rect l="l" t="t" r="r" b="b"/>
              <a:pathLst>
                <a:path w="897420" h="1956229">
                  <a:moveTo>
                    <a:pt x="0" y="0"/>
                  </a:moveTo>
                  <a:lnTo>
                    <a:pt x="897421" y="0"/>
                  </a:lnTo>
                  <a:lnTo>
                    <a:pt x="897421" y="1956229"/>
                  </a:lnTo>
                  <a:lnTo>
                    <a:pt x="0" y="1956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8877229" y="1982058"/>
              <a:ext cx="1014385" cy="1159297"/>
            </a:xfrm>
            <a:custGeom>
              <a:avLst/>
              <a:gdLst/>
              <a:ahLst/>
              <a:cxnLst/>
              <a:rect l="l" t="t" r="r" b="b"/>
              <a:pathLst>
                <a:path w="1014385" h="1159297">
                  <a:moveTo>
                    <a:pt x="0" y="0"/>
                  </a:moveTo>
                  <a:lnTo>
                    <a:pt x="1014385" y="0"/>
                  </a:lnTo>
                  <a:lnTo>
                    <a:pt x="1014385" y="1159297"/>
                  </a:lnTo>
                  <a:lnTo>
                    <a:pt x="0" y="115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2099266">
              <a:off x="6489645" y="760539"/>
              <a:ext cx="2010612" cy="2188421"/>
            </a:xfrm>
            <a:custGeom>
              <a:avLst/>
              <a:gdLst/>
              <a:ahLst/>
              <a:cxnLst/>
              <a:rect l="l" t="t" r="r" b="b"/>
              <a:pathLst>
                <a:path w="2010612" h="2188421">
                  <a:moveTo>
                    <a:pt x="0" y="0"/>
                  </a:moveTo>
                  <a:lnTo>
                    <a:pt x="2010612" y="0"/>
                  </a:lnTo>
                  <a:lnTo>
                    <a:pt x="2010612" y="2188421"/>
                  </a:lnTo>
                  <a:lnTo>
                    <a:pt x="0" y="2188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3398201" flipH="1">
              <a:off x="6544131" y="1573244"/>
              <a:ext cx="1686503" cy="1271202"/>
            </a:xfrm>
            <a:custGeom>
              <a:avLst/>
              <a:gdLst/>
              <a:ahLst/>
              <a:cxnLst/>
              <a:rect l="l" t="t" r="r" b="b"/>
              <a:pathLst>
                <a:path w="1686503" h="1271202">
                  <a:moveTo>
                    <a:pt x="1686503" y="0"/>
                  </a:moveTo>
                  <a:lnTo>
                    <a:pt x="0" y="0"/>
                  </a:lnTo>
                  <a:lnTo>
                    <a:pt x="0" y="1271201"/>
                  </a:lnTo>
                  <a:lnTo>
                    <a:pt x="1686503" y="1271201"/>
                  </a:lnTo>
                  <a:lnTo>
                    <a:pt x="1686503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63810" y="980160"/>
              <a:ext cx="403015" cy="2406062"/>
            </a:xfrm>
            <a:custGeom>
              <a:avLst/>
              <a:gdLst/>
              <a:ahLst/>
              <a:cxnLst/>
              <a:rect l="l" t="t" r="r" b="b"/>
              <a:pathLst>
                <a:path w="403015" h="2406062">
                  <a:moveTo>
                    <a:pt x="0" y="0"/>
                  </a:moveTo>
                  <a:lnTo>
                    <a:pt x="403016" y="0"/>
                  </a:lnTo>
                  <a:lnTo>
                    <a:pt x="403016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225985" y="2008838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0" y="0"/>
                  </a:moveTo>
                  <a:lnTo>
                    <a:pt x="10306927" y="0"/>
                  </a:lnTo>
                  <a:lnTo>
                    <a:pt x="10306927" y="1868130"/>
                  </a:lnTo>
                  <a:lnTo>
                    <a:pt x="0" y="1868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5578709" y="1832389"/>
              <a:ext cx="1617959" cy="1735076"/>
            </a:xfrm>
            <a:custGeom>
              <a:avLst/>
              <a:gdLst/>
              <a:ahLst/>
              <a:cxnLst/>
              <a:rect l="l" t="t" r="r" b="b"/>
              <a:pathLst>
                <a:path w="1617959" h="1735076">
                  <a:moveTo>
                    <a:pt x="0" y="0"/>
                  </a:moveTo>
                  <a:lnTo>
                    <a:pt x="1617959" y="0"/>
                  </a:lnTo>
                  <a:lnTo>
                    <a:pt x="1617959" y="1735076"/>
                  </a:lnTo>
                  <a:lnTo>
                    <a:pt x="0" y="173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402890" y="1913313"/>
              <a:ext cx="624824" cy="1804546"/>
            </a:xfrm>
            <a:custGeom>
              <a:avLst/>
              <a:gdLst/>
              <a:ahLst/>
              <a:cxnLst/>
              <a:rect l="l" t="t" r="r" b="b"/>
              <a:pathLst>
                <a:path w="624824" h="1804546">
                  <a:moveTo>
                    <a:pt x="0" y="0"/>
                  </a:moveTo>
                  <a:lnTo>
                    <a:pt x="624824" y="0"/>
                  </a:lnTo>
                  <a:lnTo>
                    <a:pt x="624824" y="1804546"/>
                  </a:lnTo>
                  <a:lnTo>
                    <a:pt x="0" y="180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213562">
              <a:off x="15995591" y="2318366"/>
              <a:ext cx="3074642" cy="1249073"/>
            </a:xfrm>
            <a:custGeom>
              <a:avLst/>
              <a:gdLst/>
              <a:ahLst/>
              <a:cxnLst/>
              <a:rect l="l" t="t" r="r" b="b"/>
              <a:pathLst>
                <a:path w="3074642" h="1249073">
                  <a:moveTo>
                    <a:pt x="0" y="0"/>
                  </a:moveTo>
                  <a:lnTo>
                    <a:pt x="3074642" y="0"/>
                  </a:lnTo>
                  <a:lnTo>
                    <a:pt x="3074642" y="1249074"/>
                  </a:lnTo>
                  <a:lnTo>
                    <a:pt x="0" y="124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1175477" y="1311797"/>
              <a:ext cx="532341" cy="2406062"/>
            </a:xfrm>
            <a:custGeom>
              <a:avLst/>
              <a:gdLst/>
              <a:ahLst/>
              <a:cxnLst/>
              <a:rect l="l" t="t" r="r" b="b"/>
              <a:pathLst>
                <a:path w="532341" h="2406062">
                  <a:moveTo>
                    <a:pt x="0" y="0"/>
                  </a:moveTo>
                  <a:lnTo>
                    <a:pt x="532342" y="0"/>
                  </a:lnTo>
                  <a:lnTo>
                    <a:pt x="532342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1211522" y="1954885"/>
              <a:ext cx="712230" cy="860701"/>
            </a:xfrm>
            <a:custGeom>
              <a:avLst/>
              <a:gdLst/>
              <a:ahLst/>
              <a:cxnLst/>
              <a:rect l="l" t="t" r="r" b="b"/>
              <a:pathLst>
                <a:path w="712230" h="860701">
                  <a:moveTo>
                    <a:pt x="0" y="0"/>
                  </a:moveTo>
                  <a:lnTo>
                    <a:pt x="712230" y="0"/>
                  </a:lnTo>
                  <a:lnTo>
                    <a:pt x="712230" y="860701"/>
                  </a:lnTo>
                  <a:lnTo>
                    <a:pt x="0" y="860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3542826" y="689341"/>
              <a:ext cx="1071181" cy="1934412"/>
            </a:xfrm>
            <a:custGeom>
              <a:avLst/>
              <a:gdLst/>
              <a:ahLst/>
              <a:cxnLst/>
              <a:rect l="l" t="t" r="r" b="b"/>
              <a:pathLst>
                <a:path w="1071181" h="1934412">
                  <a:moveTo>
                    <a:pt x="0" y="0"/>
                  </a:moveTo>
                  <a:lnTo>
                    <a:pt x="1071180" y="0"/>
                  </a:lnTo>
                  <a:lnTo>
                    <a:pt x="1071180" y="1934411"/>
                  </a:lnTo>
                  <a:lnTo>
                    <a:pt x="0" y="193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3670775" y="1755184"/>
              <a:ext cx="1320938" cy="1507490"/>
            </a:xfrm>
            <a:custGeom>
              <a:avLst/>
              <a:gdLst/>
              <a:ahLst/>
              <a:cxnLst/>
              <a:rect l="l" t="t" r="r" b="b"/>
              <a:pathLst>
                <a:path w="1320938" h="1507490">
                  <a:moveTo>
                    <a:pt x="0" y="0"/>
                  </a:moveTo>
                  <a:lnTo>
                    <a:pt x="1320939" y="0"/>
                  </a:lnTo>
                  <a:lnTo>
                    <a:pt x="1320939" y="1507491"/>
                  </a:lnTo>
                  <a:lnTo>
                    <a:pt x="0" y="1507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4702906" y="1711852"/>
              <a:ext cx="831099" cy="1613785"/>
            </a:xfrm>
            <a:custGeom>
              <a:avLst/>
              <a:gdLst/>
              <a:ahLst/>
              <a:cxnLst/>
              <a:rect l="l" t="t" r="r" b="b"/>
              <a:pathLst>
                <a:path w="831099" h="1613785">
                  <a:moveTo>
                    <a:pt x="0" y="0"/>
                  </a:moveTo>
                  <a:lnTo>
                    <a:pt x="831100" y="0"/>
                  </a:lnTo>
                  <a:lnTo>
                    <a:pt x="831100" y="1613785"/>
                  </a:lnTo>
                  <a:lnTo>
                    <a:pt x="0" y="1613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6271399" y="1174602"/>
              <a:ext cx="938804" cy="2008138"/>
            </a:xfrm>
            <a:custGeom>
              <a:avLst/>
              <a:gdLst/>
              <a:ahLst/>
              <a:cxnLst/>
              <a:rect l="l" t="t" r="r" b="b"/>
              <a:pathLst>
                <a:path w="938804" h="2008138">
                  <a:moveTo>
                    <a:pt x="0" y="0"/>
                  </a:moveTo>
                  <a:lnTo>
                    <a:pt x="938804" y="0"/>
                  </a:lnTo>
                  <a:lnTo>
                    <a:pt x="938804" y="2008138"/>
                  </a:lnTo>
                  <a:lnTo>
                    <a:pt x="0" y="2008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5347314" y="2385235"/>
              <a:ext cx="885435" cy="1060401"/>
            </a:xfrm>
            <a:custGeom>
              <a:avLst/>
              <a:gdLst/>
              <a:ahLst/>
              <a:cxnLst/>
              <a:rect l="l" t="t" r="r" b="b"/>
              <a:pathLst>
                <a:path w="885435" h="1060401">
                  <a:moveTo>
                    <a:pt x="0" y="0"/>
                  </a:moveTo>
                  <a:lnTo>
                    <a:pt x="885435" y="0"/>
                  </a:lnTo>
                  <a:lnTo>
                    <a:pt x="885435" y="1060402"/>
                  </a:lnTo>
                  <a:lnTo>
                    <a:pt x="0" y="1060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915523" y="2295529"/>
              <a:ext cx="1156127" cy="1239815"/>
            </a:xfrm>
            <a:custGeom>
              <a:avLst/>
              <a:gdLst/>
              <a:ahLst/>
              <a:cxnLst/>
              <a:rect l="l" t="t" r="r" b="b"/>
              <a:pathLst>
                <a:path w="1156127" h="1239815">
                  <a:moveTo>
                    <a:pt x="0" y="0"/>
                  </a:moveTo>
                  <a:lnTo>
                    <a:pt x="1156127" y="0"/>
                  </a:lnTo>
                  <a:lnTo>
                    <a:pt x="1156127" y="1239814"/>
                  </a:lnTo>
                  <a:lnTo>
                    <a:pt x="0" y="1239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flipH="1">
              <a:off x="17343233" y="2008838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10306927" y="0"/>
                  </a:moveTo>
                  <a:lnTo>
                    <a:pt x="0" y="0"/>
                  </a:lnTo>
                  <a:lnTo>
                    <a:pt x="0" y="1868130"/>
                  </a:lnTo>
                  <a:lnTo>
                    <a:pt x="10306927" y="1868130"/>
                  </a:lnTo>
                  <a:lnTo>
                    <a:pt x="10306927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1981371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0" y="0"/>
                  </a:moveTo>
                  <a:lnTo>
                    <a:pt x="10306927" y="0"/>
                  </a:lnTo>
                  <a:lnTo>
                    <a:pt x="10306927" y="1868130"/>
                  </a:lnTo>
                  <a:lnTo>
                    <a:pt x="0" y="1868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350935">
              <a:off x="5677631" y="1757742"/>
              <a:ext cx="3634640" cy="1522005"/>
            </a:xfrm>
            <a:custGeom>
              <a:avLst/>
              <a:gdLst/>
              <a:ahLst/>
              <a:cxnLst/>
              <a:rect l="l" t="t" r="r" b="b"/>
              <a:pathLst>
                <a:path w="3634640" h="1522005">
                  <a:moveTo>
                    <a:pt x="0" y="0"/>
                  </a:moveTo>
                  <a:lnTo>
                    <a:pt x="3634640" y="0"/>
                  </a:lnTo>
                  <a:lnTo>
                    <a:pt x="3634640" y="1522005"/>
                  </a:lnTo>
                  <a:lnTo>
                    <a:pt x="0" y="152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500727" y="1722050"/>
              <a:ext cx="878721" cy="1326371"/>
            </a:xfrm>
            <a:custGeom>
              <a:avLst/>
              <a:gdLst/>
              <a:ahLst/>
              <a:cxnLst/>
              <a:rect l="l" t="t" r="r" b="b"/>
              <a:pathLst>
                <a:path w="878721" h="1326371">
                  <a:moveTo>
                    <a:pt x="0" y="0"/>
                  </a:moveTo>
                  <a:lnTo>
                    <a:pt x="878721" y="0"/>
                  </a:lnTo>
                  <a:lnTo>
                    <a:pt x="878721" y="1326371"/>
                  </a:lnTo>
                  <a:lnTo>
                    <a:pt x="0" y="13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2316111" y="1369268"/>
              <a:ext cx="1057866" cy="1679153"/>
            </a:xfrm>
            <a:custGeom>
              <a:avLst/>
              <a:gdLst/>
              <a:ahLst/>
              <a:cxnLst/>
              <a:rect l="l" t="t" r="r" b="b"/>
              <a:pathLst>
                <a:path w="1057866" h="1679153">
                  <a:moveTo>
                    <a:pt x="0" y="0"/>
                  </a:moveTo>
                  <a:lnTo>
                    <a:pt x="1057866" y="0"/>
                  </a:lnTo>
                  <a:lnTo>
                    <a:pt x="1057866" y="1679153"/>
                  </a:lnTo>
                  <a:lnTo>
                    <a:pt x="0" y="1679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9675513" y="1854749"/>
              <a:ext cx="497997" cy="1327991"/>
            </a:xfrm>
            <a:custGeom>
              <a:avLst/>
              <a:gdLst/>
              <a:ahLst/>
              <a:cxnLst/>
              <a:rect l="l" t="t" r="r" b="b"/>
              <a:pathLst>
                <a:path w="497997" h="1327991">
                  <a:moveTo>
                    <a:pt x="0" y="0"/>
                  </a:moveTo>
                  <a:lnTo>
                    <a:pt x="497997" y="0"/>
                  </a:lnTo>
                  <a:lnTo>
                    <a:pt x="497997" y="1327991"/>
                  </a:lnTo>
                  <a:lnTo>
                    <a:pt x="0" y="1327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516291">
              <a:off x="26784115" y="637725"/>
              <a:ext cx="1340872" cy="2729510"/>
            </a:xfrm>
            <a:custGeom>
              <a:avLst/>
              <a:gdLst/>
              <a:ahLst/>
              <a:cxnLst/>
              <a:rect l="l" t="t" r="r" b="b"/>
              <a:pathLst>
                <a:path w="1340872" h="2729510">
                  <a:moveTo>
                    <a:pt x="0" y="0"/>
                  </a:moveTo>
                  <a:lnTo>
                    <a:pt x="1340871" y="0"/>
                  </a:lnTo>
                  <a:lnTo>
                    <a:pt x="1340871" y="2729510"/>
                  </a:lnTo>
                  <a:lnTo>
                    <a:pt x="0" y="272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9891614" y="1755184"/>
              <a:ext cx="1431702" cy="1812281"/>
            </a:xfrm>
            <a:custGeom>
              <a:avLst/>
              <a:gdLst/>
              <a:ahLst/>
              <a:cxnLst/>
              <a:rect l="l" t="t" r="r" b="b"/>
              <a:pathLst>
                <a:path w="1431702" h="1812281">
                  <a:moveTo>
                    <a:pt x="0" y="0"/>
                  </a:moveTo>
                  <a:lnTo>
                    <a:pt x="1431702" y="0"/>
                  </a:lnTo>
                  <a:lnTo>
                    <a:pt x="1431702" y="1812281"/>
                  </a:lnTo>
                  <a:lnTo>
                    <a:pt x="0" y="1812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1212489">
              <a:off x="9573017" y="1460128"/>
              <a:ext cx="846874" cy="2143986"/>
            </a:xfrm>
            <a:custGeom>
              <a:avLst/>
              <a:gdLst/>
              <a:ahLst/>
              <a:cxnLst/>
              <a:rect l="l" t="t" r="r" b="b"/>
              <a:pathLst>
                <a:path w="846874" h="2143986">
                  <a:moveTo>
                    <a:pt x="0" y="0"/>
                  </a:moveTo>
                  <a:lnTo>
                    <a:pt x="846875" y="0"/>
                  </a:lnTo>
                  <a:lnTo>
                    <a:pt x="846875" y="2143986"/>
                  </a:lnTo>
                  <a:lnTo>
                    <a:pt x="0" y="2143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8601827" y="1540630"/>
              <a:ext cx="688336" cy="1678868"/>
            </a:xfrm>
            <a:custGeom>
              <a:avLst/>
              <a:gdLst/>
              <a:ahLst/>
              <a:cxnLst/>
              <a:rect l="l" t="t" r="r" b="b"/>
              <a:pathLst>
                <a:path w="688336" h="1678868">
                  <a:moveTo>
                    <a:pt x="0" y="0"/>
                  </a:moveTo>
                  <a:lnTo>
                    <a:pt x="688335" y="0"/>
                  </a:lnTo>
                  <a:lnTo>
                    <a:pt x="688335" y="1678868"/>
                  </a:lnTo>
                  <a:lnTo>
                    <a:pt x="0" y="16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876212">
              <a:off x="6881683" y="2281126"/>
              <a:ext cx="864617" cy="1678868"/>
            </a:xfrm>
            <a:custGeom>
              <a:avLst/>
              <a:gdLst/>
              <a:ahLst/>
              <a:cxnLst/>
              <a:rect l="l" t="t" r="r" b="b"/>
              <a:pathLst>
                <a:path w="864617" h="1678868">
                  <a:moveTo>
                    <a:pt x="0" y="0"/>
                  </a:moveTo>
                  <a:lnTo>
                    <a:pt x="864617" y="0"/>
                  </a:lnTo>
                  <a:lnTo>
                    <a:pt x="864617" y="1678868"/>
                  </a:lnTo>
                  <a:lnTo>
                    <a:pt x="0" y="16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9040414" y="2008838"/>
              <a:ext cx="688336" cy="1678868"/>
            </a:xfrm>
            <a:custGeom>
              <a:avLst/>
              <a:gdLst/>
              <a:ahLst/>
              <a:cxnLst/>
              <a:rect l="l" t="t" r="r" b="b"/>
              <a:pathLst>
                <a:path w="688336" h="1678868">
                  <a:moveTo>
                    <a:pt x="0" y="0"/>
                  </a:moveTo>
                  <a:lnTo>
                    <a:pt x="688336" y="0"/>
                  </a:lnTo>
                  <a:lnTo>
                    <a:pt x="688336" y="1678867"/>
                  </a:lnTo>
                  <a:lnTo>
                    <a:pt x="0" y="167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7151863" y="1583807"/>
              <a:ext cx="692533" cy="1678868"/>
            </a:xfrm>
            <a:custGeom>
              <a:avLst/>
              <a:gdLst/>
              <a:ahLst/>
              <a:cxnLst/>
              <a:rect l="l" t="t" r="r" b="b"/>
              <a:pathLst>
                <a:path w="692533" h="1678868">
                  <a:moveTo>
                    <a:pt x="0" y="0"/>
                  </a:moveTo>
                  <a:lnTo>
                    <a:pt x="692532" y="0"/>
                  </a:lnTo>
                  <a:lnTo>
                    <a:pt x="692532" y="1678868"/>
                  </a:lnTo>
                  <a:lnTo>
                    <a:pt x="0" y="16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20084350" y="2473060"/>
              <a:ext cx="698743" cy="1023799"/>
            </a:xfrm>
            <a:custGeom>
              <a:avLst/>
              <a:gdLst/>
              <a:ahLst/>
              <a:cxnLst/>
              <a:rect l="l" t="t" r="r" b="b"/>
              <a:pathLst>
                <a:path w="698743" h="1023799">
                  <a:moveTo>
                    <a:pt x="0" y="0"/>
                  </a:moveTo>
                  <a:lnTo>
                    <a:pt x="698743" y="0"/>
                  </a:lnTo>
                  <a:lnTo>
                    <a:pt x="698743" y="1023799"/>
                  </a:lnTo>
                  <a:lnTo>
                    <a:pt x="0" y="1023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152420">
              <a:off x="17812312" y="1630033"/>
              <a:ext cx="617347" cy="1391205"/>
            </a:xfrm>
            <a:custGeom>
              <a:avLst/>
              <a:gdLst/>
              <a:ahLst/>
              <a:cxnLst/>
              <a:rect l="l" t="t" r="r" b="b"/>
              <a:pathLst>
                <a:path w="617347" h="1391205">
                  <a:moveTo>
                    <a:pt x="0" y="0"/>
                  </a:moveTo>
                  <a:lnTo>
                    <a:pt x="617347" y="0"/>
                  </a:lnTo>
                  <a:lnTo>
                    <a:pt x="617347" y="1391205"/>
                  </a:lnTo>
                  <a:lnTo>
                    <a:pt x="0" y="1391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4577635" y="816252"/>
              <a:ext cx="700575" cy="716701"/>
            </a:xfrm>
            <a:custGeom>
              <a:avLst/>
              <a:gdLst/>
              <a:ahLst/>
              <a:cxnLst/>
              <a:rect l="l" t="t" r="r" b="b"/>
              <a:pathLst>
                <a:path w="700575" h="716701">
                  <a:moveTo>
                    <a:pt x="0" y="0"/>
                  </a:moveTo>
                  <a:lnTo>
                    <a:pt x="700575" y="0"/>
                  </a:lnTo>
                  <a:lnTo>
                    <a:pt x="700575" y="716701"/>
                  </a:lnTo>
                  <a:lnTo>
                    <a:pt x="0" y="716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8">
                <a:extLst>
                  <a:ext uri="{96DAC541-7B7A-43D3-8B79-37D633B846F1}">
                    <asvg:svgBlip xmlns:asvg="http://schemas.microsoft.com/office/drawing/2016/SVG/main" r:embed="rId6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5499373">
              <a:off x="25530595" y="1940068"/>
              <a:ext cx="1493017" cy="884613"/>
            </a:xfrm>
            <a:custGeom>
              <a:avLst/>
              <a:gdLst/>
              <a:ahLst/>
              <a:cxnLst/>
              <a:rect l="l" t="t" r="r" b="b"/>
              <a:pathLst>
                <a:path w="1493017" h="884613">
                  <a:moveTo>
                    <a:pt x="0" y="0"/>
                  </a:moveTo>
                  <a:lnTo>
                    <a:pt x="1493017" y="0"/>
                  </a:lnTo>
                  <a:lnTo>
                    <a:pt x="1493017" y="884613"/>
                  </a:lnTo>
                  <a:lnTo>
                    <a:pt x="0" y="884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0">
                <a:extLst>
                  <a:ext uri="{96DAC541-7B7A-43D3-8B79-37D633B846F1}">
                    <asvg:svgBlip xmlns:asvg="http://schemas.microsoft.com/office/drawing/2016/SVG/main" r:embed="rId7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24928283" y="655660"/>
              <a:ext cx="838060" cy="563596"/>
            </a:xfrm>
            <a:custGeom>
              <a:avLst/>
              <a:gdLst/>
              <a:ahLst/>
              <a:cxnLst/>
              <a:rect l="l" t="t" r="r" b="b"/>
              <a:pathLst>
                <a:path w="838060" h="563596">
                  <a:moveTo>
                    <a:pt x="0" y="0"/>
                  </a:moveTo>
                  <a:lnTo>
                    <a:pt x="838061" y="0"/>
                  </a:lnTo>
                  <a:lnTo>
                    <a:pt x="838061" y="563596"/>
                  </a:lnTo>
                  <a:lnTo>
                    <a:pt x="0" y="5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2">
                <a:extLs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9051748" y="655660"/>
              <a:ext cx="665347" cy="724187"/>
            </a:xfrm>
            <a:custGeom>
              <a:avLst/>
              <a:gdLst/>
              <a:ahLst/>
              <a:cxnLst/>
              <a:rect l="l" t="t" r="r" b="b"/>
              <a:pathLst>
                <a:path w="665347" h="724187">
                  <a:moveTo>
                    <a:pt x="0" y="0"/>
                  </a:moveTo>
                  <a:lnTo>
                    <a:pt x="665347" y="0"/>
                  </a:lnTo>
                  <a:lnTo>
                    <a:pt x="665347" y="724187"/>
                  </a:lnTo>
                  <a:lnTo>
                    <a:pt x="0" y="724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4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28410533" y="1428351"/>
              <a:ext cx="998516" cy="2406062"/>
            </a:xfrm>
            <a:custGeom>
              <a:avLst/>
              <a:gdLst/>
              <a:ahLst/>
              <a:cxnLst/>
              <a:rect l="l" t="t" r="r" b="b"/>
              <a:pathLst>
                <a:path w="998516" h="2406062">
                  <a:moveTo>
                    <a:pt x="0" y="0"/>
                  </a:moveTo>
                  <a:lnTo>
                    <a:pt x="998516" y="0"/>
                  </a:lnTo>
                  <a:lnTo>
                    <a:pt x="998516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6">
                <a:extLst>
                  <a:ext uri="{96DAC541-7B7A-43D3-8B79-37D633B846F1}">
                    <asvg:svgBlip xmlns:asvg="http://schemas.microsoft.com/office/drawing/2016/SVG/main" r:embed="rId7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21936419" y="2050894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10306927" y="0"/>
                  </a:moveTo>
                  <a:lnTo>
                    <a:pt x="0" y="0"/>
                  </a:lnTo>
                  <a:lnTo>
                    <a:pt x="0" y="1868131"/>
                  </a:lnTo>
                  <a:lnTo>
                    <a:pt x="10306927" y="1868131"/>
                  </a:lnTo>
                  <a:lnTo>
                    <a:pt x="10306927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 rot="-1956052">
              <a:off x="26734276" y="2323596"/>
              <a:ext cx="1498222" cy="1118048"/>
            </a:xfrm>
            <a:custGeom>
              <a:avLst/>
              <a:gdLst/>
              <a:ahLst/>
              <a:cxnLst/>
              <a:rect l="l" t="t" r="r" b="b"/>
              <a:pathLst>
                <a:path w="1498222" h="1118048">
                  <a:moveTo>
                    <a:pt x="0" y="0"/>
                  </a:moveTo>
                  <a:lnTo>
                    <a:pt x="1498222" y="0"/>
                  </a:lnTo>
                  <a:lnTo>
                    <a:pt x="1498222" y="1118048"/>
                  </a:lnTo>
                  <a:lnTo>
                    <a:pt x="0" y="1118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8">
                <a:extLs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15685583" y="1532953"/>
              <a:ext cx="1072580" cy="1853269"/>
            </a:xfrm>
            <a:custGeom>
              <a:avLst/>
              <a:gdLst/>
              <a:ahLst/>
              <a:cxnLst/>
              <a:rect l="l" t="t" r="r" b="b"/>
              <a:pathLst>
                <a:path w="1072580" h="1853269">
                  <a:moveTo>
                    <a:pt x="0" y="0"/>
                  </a:moveTo>
                  <a:lnTo>
                    <a:pt x="1072580" y="0"/>
                  </a:lnTo>
                  <a:lnTo>
                    <a:pt x="1072580" y="1853269"/>
                  </a:lnTo>
                  <a:lnTo>
                    <a:pt x="0" y="185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0">
                <a:extLs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25474314" y="1954885"/>
              <a:ext cx="507786" cy="1281478"/>
            </a:xfrm>
            <a:custGeom>
              <a:avLst/>
              <a:gdLst/>
              <a:ahLst/>
              <a:cxnLst/>
              <a:rect l="l" t="t" r="r" b="b"/>
              <a:pathLst>
                <a:path w="507786" h="1281478">
                  <a:moveTo>
                    <a:pt x="0" y="0"/>
                  </a:moveTo>
                  <a:lnTo>
                    <a:pt x="507785" y="0"/>
                  </a:lnTo>
                  <a:lnTo>
                    <a:pt x="507785" y="1281477"/>
                  </a:lnTo>
                  <a:lnTo>
                    <a:pt x="0" y="1281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2">
                <a:extLs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5107074" y="1954885"/>
              <a:ext cx="3012153" cy="2078385"/>
            </a:xfrm>
            <a:custGeom>
              <a:avLst/>
              <a:gdLst/>
              <a:ahLst/>
              <a:cxnLst/>
              <a:rect l="l" t="t" r="r" b="b"/>
              <a:pathLst>
                <a:path w="3012153" h="2078385">
                  <a:moveTo>
                    <a:pt x="0" y="0"/>
                  </a:moveTo>
                  <a:lnTo>
                    <a:pt x="3012153" y="0"/>
                  </a:lnTo>
                  <a:lnTo>
                    <a:pt x="3012153" y="2078385"/>
                  </a:lnTo>
                  <a:lnTo>
                    <a:pt x="0" y="2078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4">
                <a:extLst>
                  <a:ext uri="{96DAC541-7B7A-43D3-8B79-37D633B846F1}">
                    <asvg:svgBlip xmlns:asvg="http://schemas.microsoft.com/office/drawing/2016/SVG/main" r:embed="rId8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5355577" y="1065011"/>
              <a:ext cx="1718008" cy="2117729"/>
            </a:xfrm>
            <a:custGeom>
              <a:avLst/>
              <a:gdLst/>
              <a:ahLst/>
              <a:cxnLst/>
              <a:rect l="l" t="t" r="r" b="b"/>
              <a:pathLst>
                <a:path w="1718008" h="2117729">
                  <a:moveTo>
                    <a:pt x="0" y="0"/>
                  </a:moveTo>
                  <a:lnTo>
                    <a:pt x="1718008" y="0"/>
                  </a:lnTo>
                  <a:lnTo>
                    <a:pt x="1718008" y="2117729"/>
                  </a:lnTo>
                  <a:lnTo>
                    <a:pt x="0" y="2117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6">
                <a:extLst>
                  <a:ext uri="{96DAC541-7B7A-43D3-8B79-37D633B846F1}">
                    <asvg:svgBlip xmlns:asvg="http://schemas.microsoft.com/office/drawing/2016/SVG/main" r:embed="rId8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rot="1408242" flipH="1">
              <a:off x="19898332" y="1430654"/>
              <a:ext cx="696670" cy="1514501"/>
            </a:xfrm>
            <a:custGeom>
              <a:avLst/>
              <a:gdLst/>
              <a:ahLst/>
              <a:cxnLst/>
              <a:rect l="l" t="t" r="r" b="b"/>
              <a:pathLst>
                <a:path w="696670" h="1514501">
                  <a:moveTo>
                    <a:pt x="696671" y="0"/>
                  </a:moveTo>
                  <a:lnTo>
                    <a:pt x="0" y="0"/>
                  </a:lnTo>
                  <a:lnTo>
                    <a:pt x="0" y="1514501"/>
                  </a:lnTo>
                  <a:lnTo>
                    <a:pt x="696671" y="1514501"/>
                  </a:lnTo>
                  <a:lnTo>
                    <a:pt x="696671" y="0"/>
                  </a:lnTo>
                  <a:close/>
                </a:path>
              </a:pathLst>
            </a:custGeom>
            <a:blipFill>
              <a:blip r:embed="rId88">
                <a:extLst>
                  <a:ext uri="{96DAC541-7B7A-43D3-8B79-37D633B846F1}">
                    <asvg:svgBlip xmlns:asvg="http://schemas.microsoft.com/office/drawing/2016/SVG/main" r:embed="rId8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8717068" y="1450061"/>
              <a:ext cx="564745" cy="1751149"/>
            </a:xfrm>
            <a:custGeom>
              <a:avLst/>
              <a:gdLst/>
              <a:ahLst/>
              <a:cxnLst/>
              <a:rect l="l" t="t" r="r" b="b"/>
              <a:pathLst>
                <a:path w="564745" h="1751149">
                  <a:moveTo>
                    <a:pt x="0" y="0"/>
                  </a:moveTo>
                  <a:lnTo>
                    <a:pt x="564745" y="0"/>
                  </a:lnTo>
                  <a:lnTo>
                    <a:pt x="564745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0">
                <a:extLst>
                  <a:ext uri="{96DAC541-7B7A-43D3-8B79-37D633B846F1}">
                    <asvg:svgBlip xmlns:asvg="http://schemas.microsoft.com/office/drawing/2016/SVG/main" r:embed="rId9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28871050" y="1890197"/>
              <a:ext cx="1209548" cy="979734"/>
            </a:xfrm>
            <a:custGeom>
              <a:avLst/>
              <a:gdLst/>
              <a:ahLst/>
              <a:cxnLst/>
              <a:rect l="l" t="t" r="r" b="b"/>
              <a:pathLst>
                <a:path w="1209548" h="979734">
                  <a:moveTo>
                    <a:pt x="0" y="0"/>
                  </a:moveTo>
                  <a:lnTo>
                    <a:pt x="1209548" y="0"/>
                  </a:lnTo>
                  <a:lnTo>
                    <a:pt x="1209548" y="979734"/>
                  </a:lnTo>
                  <a:lnTo>
                    <a:pt x="0" y="979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2">
                <a:extLst>
                  <a:ext uri="{96DAC541-7B7A-43D3-8B79-37D633B846F1}">
                    <asvg:svgBlip xmlns:asvg="http://schemas.microsoft.com/office/drawing/2016/SVG/main" r:embed="rId9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5661938" y="552777"/>
              <a:ext cx="763939" cy="1751149"/>
            </a:xfrm>
            <a:custGeom>
              <a:avLst/>
              <a:gdLst/>
              <a:ahLst/>
              <a:cxnLst/>
              <a:rect l="l" t="t" r="r" b="b"/>
              <a:pathLst>
                <a:path w="763939" h="1751149">
                  <a:moveTo>
                    <a:pt x="0" y="0"/>
                  </a:moveTo>
                  <a:lnTo>
                    <a:pt x="763938" y="0"/>
                  </a:lnTo>
                  <a:lnTo>
                    <a:pt x="763938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4">
                <a:extLst>
                  <a:ext uri="{96DAC541-7B7A-43D3-8B79-37D633B846F1}">
                    <asvg:svgBlip xmlns:asvg="http://schemas.microsoft.com/office/drawing/2016/SVG/main" r:embed="rId9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20272856" y="1763800"/>
              <a:ext cx="1051784" cy="1284621"/>
            </a:xfrm>
            <a:custGeom>
              <a:avLst/>
              <a:gdLst/>
              <a:ahLst/>
              <a:cxnLst/>
              <a:rect l="l" t="t" r="r" b="b"/>
              <a:pathLst>
                <a:path w="1051784" h="1284621">
                  <a:moveTo>
                    <a:pt x="0" y="0"/>
                  </a:moveTo>
                  <a:lnTo>
                    <a:pt x="1051784" y="0"/>
                  </a:lnTo>
                  <a:lnTo>
                    <a:pt x="1051784" y="1284621"/>
                  </a:lnTo>
                  <a:lnTo>
                    <a:pt x="0" y="128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6">
                <a:extLst>
                  <a:ext uri="{96DAC541-7B7A-43D3-8B79-37D633B846F1}">
                    <asvg:svgBlip xmlns:asvg="http://schemas.microsoft.com/office/drawing/2016/SVG/main" r:embed="rId9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22070041" y="1017754"/>
              <a:ext cx="144470" cy="1751149"/>
            </a:xfrm>
            <a:custGeom>
              <a:avLst/>
              <a:gdLst/>
              <a:ahLst/>
              <a:cxnLst/>
              <a:rect l="l" t="t" r="r" b="b"/>
              <a:pathLst>
                <a:path w="144470" h="1751149">
                  <a:moveTo>
                    <a:pt x="0" y="0"/>
                  </a:moveTo>
                  <a:lnTo>
                    <a:pt x="144470" y="0"/>
                  </a:lnTo>
                  <a:lnTo>
                    <a:pt x="144470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8">
                <a:extLst>
                  <a:ext uri="{96DAC541-7B7A-43D3-8B79-37D633B846F1}">
                    <asvg:svgBlip xmlns:asvg="http://schemas.microsoft.com/office/drawing/2016/SVG/main" r:embed="rId9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4979175" y="949813"/>
              <a:ext cx="963132" cy="1751149"/>
            </a:xfrm>
            <a:custGeom>
              <a:avLst/>
              <a:gdLst/>
              <a:ahLst/>
              <a:cxnLst/>
              <a:rect l="l" t="t" r="r" b="b"/>
              <a:pathLst>
                <a:path w="963132" h="1751149">
                  <a:moveTo>
                    <a:pt x="0" y="0"/>
                  </a:moveTo>
                  <a:lnTo>
                    <a:pt x="963132" y="0"/>
                  </a:lnTo>
                  <a:lnTo>
                    <a:pt x="963132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0">
                <a:extLst>
                  <a:ext uri="{96DAC541-7B7A-43D3-8B79-37D633B846F1}">
                    <asvg:svgBlip xmlns:asvg="http://schemas.microsoft.com/office/drawing/2016/SVG/main" r:embed="rId10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23428983" y="1485214"/>
              <a:ext cx="748616" cy="1751149"/>
            </a:xfrm>
            <a:custGeom>
              <a:avLst/>
              <a:gdLst/>
              <a:ahLst/>
              <a:cxnLst/>
              <a:rect l="l" t="t" r="r" b="b"/>
              <a:pathLst>
                <a:path w="748616" h="1751149">
                  <a:moveTo>
                    <a:pt x="0" y="0"/>
                  </a:moveTo>
                  <a:lnTo>
                    <a:pt x="748616" y="0"/>
                  </a:lnTo>
                  <a:lnTo>
                    <a:pt x="748616" y="1751148"/>
                  </a:lnTo>
                  <a:lnTo>
                    <a:pt x="0" y="175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2">
                <a:extLst>
                  <a:ext uri="{96DAC541-7B7A-43D3-8B79-37D633B846F1}">
                    <asvg:svgBlip xmlns:asvg="http://schemas.microsoft.com/office/drawing/2016/SVG/main" r:embed="rId10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>
              <a:off x="24177599" y="1369268"/>
              <a:ext cx="1080270" cy="1474771"/>
            </a:xfrm>
            <a:custGeom>
              <a:avLst/>
              <a:gdLst/>
              <a:ahLst/>
              <a:cxnLst/>
              <a:rect l="l" t="t" r="r" b="b"/>
              <a:pathLst>
                <a:path w="1080270" h="1474771">
                  <a:moveTo>
                    <a:pt x="0" y="0"/>
                  </a:moveTo>
                  <a:lnTo>
                    <a:pt x="1080270" y="0"/>
                  </a:lnTo>
                  <a:lnTo>
                    <a:pt x="1080270" y="1474772"/>
                  </a:lnTo>
                  <a:lnTo>
                    <a:pt x="0" y="147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4">
                <a:extLst>
                  <a:ext uri="{96DAC541-7B7A-43D3-8B79-37D633B846F1}">
                    <asvg:svgBlip xmlns:asvg="http://schemas.microsoft.com/office/drawing/2016/SVG/main" r:embed="rId10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28318529" y="1098049"/>
              <a:ext cx="450921" cy="1751149"/>
            </a:xfrm>
            <a:custGeom>
              <a:avLst/>
              <a:gdLst/>
              <a:ahLst/>
              <a:cxnLst/>
              <a:rect l="l" t="t" r="r" b="b"/>
              <a:pathLst>
                <a:path w="450921" h="1751149">
                  <a:moveTo>
                    <a:pt x="0" y="0"/>
                  </a:moveTo>
                  <a:lnTo>
                    <a:pt x="450921" y="0"/>
                  </a:lnTo>
                  <a:lnTo>
                    <a:pt x="450921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6">
                <a:extLst>
                  <a:ext uri="{96DAC541-7B7A-43D3-8B79-37D633B846F1}">
                    <asvg:svgBlip xmlns:asvg="http://schemas.microsoft.com/office/drawing/2016/SVG/main" r:embed="rId10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27540403" y="1017754"/>
              <a:ext cx="1036357" cy="1950790"/>
            </a:xfrm>
            <a:custGeom>
              <a:avLst/>
              <a:gdLst/>
              <a:ahLst/>
              <a:cxnLst/>
              <a:rect l="l" t="t" r="r" b="b"/>
              <a:pathLst>
                <a:path w="1036357" h="1950790">
                  <a:moveTo>
                    <a:pt x="0" y="0"/>
                  </a:moveTo>
                  <a:lnTo>
                    <a:pt x="1036357" y="0"/>
                  </a:lnTo>
                  <a:lnTo>
                    <a:pt x="1036357" y="1950790"/>
                  </a:lnTo>
                  <a:lnTo>
                    <a:pt x="0" y="195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8">
                <a:extLst>
                  <a:ext uri="{96DAC541-7B7A-43D3-8B79-37D633B846F1}">
                    <asvg:svgBlip xmlns:asvg="http://schemas.microsoft.com/office/drawing/2016/SVG/main" r:embed="rId10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28640588" y="2234844"/>
              <a:ext cx="1049541" cy="721559"/>
            </a:xfrm>
            <a:custGeom>
              <a:avLst/>
              <a:gdLst/>
              <a:ahLst/>
              <a:cxnLst/>
              <a:rect l="l" t="t" r="r" b="b"/>
              <a:pathLst>
                <a:path w="1049541" h="721559">
                  <a:moveTo>
                    <a:pt x="0" y="0"/>
                  </a:moveTo>
                  <a:lnTo>
                    <a:pt x="1049541" y="0"/>
                  </a:lnTo>
                  <a:lnTo>
                    <a:pt x="1049541" y="721559"/>
                  </a:lnTo>
                  <a:lnTo>
                    <a:pt x="0" y="721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0">
                <a:extLst>
                  <a:ext uri="{96DAC541-7B7A-43D3-8B79-37D633B846F1}">
                    <asvg:svgBlip xmlns:asvg="http://schemas.microsoft.com/office/drawing/2016/SVG/main" r:embed="rId1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28967991" y="780972"/>
              <a:ext cx="1015666" cy="1751149"/>
            </a:xfrm>
            <a:custGeom>
              <a:avLst/>
              <a:gdLst/>
              <a:ahLst/>
              <a:cxnLst/>
              <a:rect l="l" t="t" r="r" b="b"/>
              <a:pathLst>
                <a:path w="1015666" h="1751149">
                  <a:moveTo>
                    <a:pt x="0" y="0"/>
                  </a:moveTo>
                  <a:lnTo>
                    <a:pt x="1015666" y="0"/>
                  </a:lnTo>
                  <a:lnTo>
                    <a:pt x="1015666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2">
                <a:extLst>
                  <a:ext uri="{96DAC541-7B7A-43D3-8B79-37D633B846F1}">
                    <asvg:svgBlip xmlns:asvg="http://schemas.microsoft.com/office/drawing/2016/SVG/main" r:embed="rId1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3540290" y="1233811"/>
              <a:ext cx="584446" cy="1751149"/>
            </a:xfrm>
            <a:custGeom>
              <a:avLst/>
              <a:gdLst/>
              <a:ahLst/>
              <a:cxnLst/>
              <a:rect l="l" t="t" r="r" b="b"/>
              <a:pathLst>
                <a:path w="584446" h="1751149">
                  <a:moveTo>
                    <a:pt x="0" y="0"/>
                  </a:moveTo>
                  <a:lnTo>
                    <a:pt x="584446" y="0"/>
                  </a:lnTo>
                  <a:lnTo>
                    <a:pt x="584446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4">
                <a:extLst>
                  <a:ext uri="{96DAC541-7B7A-43D3-8B79-37D633B846F1}">
                    <asvg:svgBlip xmlns:asvg="http://schemas.microsoft.com/office/drawing/2016/SVG/main" r:embed="rId1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>
              <a:off x="15246935" y="1540630"/>
              <a:ext cx="685728" cy="2406062"/>
            </a:xfrm>
            <a:custGeom>
              <a:avLst/>
              <a:gdLst/>
              <a:ahLst/>
              <a:cxnLst/>
              <a:rect l="l" t="t" r="r" b="b"/>
              <a:pathLst>
                <a:path w="685728" h="2406062">
                  <a:moveTo>
                    <a:pt x="0" y="0"/>
                  </a:moveTo>
                  <a:lnTo>
                    <a:pt x="685728" y="0"/>
                  </a:lnTo>
                  <a:lnTo>
                    <a:pt x="685728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6">
                <a:extLst>
                  <a:ext uri="{96DAC541-7B7A-43D3-8B79-37D633B846F1}">
                    <asvg:svgBlip xmlns:asvg="http://schemas.microsoft.com/office/drawing/2016/SVG/main" r:embed="rId1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>
              <a:off x="9278945" y="1424210"/>
              <a:ext cx="765665" cy="1458410"/>
            </a:xfrm>
            <a:custGeom>
              <a:avLst/>
              <a:gdLst/>
              <a:ahLst/>
              <a:cxnLst/>
              <a:rect l="l" t="t" r="r" b="b"/>
              <a:pathLst>
                <a:path w="765665" h="1458410">
                  <a:moveTo>
                    <a:pt x="0" y="0"/>
                  </a:moveTo>
                  <a:lnTo>
                    <a:pt x="765665" y="0"/>
                  </a:lnTo>
                  <a:lnTo>
                    <a:pt x="765665" y="1458410"/>
                  </a:lnTo>
                  <a:lnTo>
                    <a:pt x="0" y="14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8">
                <a:extLst>
                  <a:ext uri="{96DAC541-7B7A-43D3-8B79-37D633B846F1}">
                    <asvg:svgBlip xmlns:asvg="http://schemas.microsoft.com/office/drawing/2016/SVG/main" r:embed="rId1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22902775" y="1958297"/>
              <a:ext cx="768000" cy="895627"/>
            </a:xfrm>
            <a:custGeom>
              <a:avLst/>
              <a:gdLst/>
              <a:ahLst/>
              <a:cxnLst/>
              <a:rect l="l" t="t" r="r" b="b"/>
              <a:pathLst>
                <a:path w="768000" h="895627">
                  <a:moveTo>
                    <a:pt x="0" y="0"/>
                  </a:moveTo>
                  <a:lnTo>
                    <a:pt x="768000" y="0"/>
                  </a:lnTo>
                  <a:lnTo>
                    <a:pt x="768000" y="895627"/>
                  </a:lnTo>
                  <a:lnTo>
                    <a:pt x="0" y="895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0">
                <a:extLst>
                  <a:ext uri="{96DAC541-7B7A-43D3-8B79-37D633B846F1}">
                    <asvg:svgBlip xmlns:asvg="http://schemas.microsoft.com/office/drawing/2016/SVG/main" r:embed="rId1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>
              <a:off x="5001141" y="1423189"/>
              <a:ext cx="687166" cy="1238136"/>
            </a:xfrm>
            <a:custGeom>
              <a:avLst/>
              <a:gdLst/>
              <a:ahLst/>
              <a:cxnLst/>
              <a:rect l="l" t="t" r="r" b="b"/>
              <a:pathLst>
                <a:path w="687166" h="1238136">
                  <a:moveTo>
                    <a:pt x="0" y="0"/>
                  </a:moveTo>
                  <a:lnTo>
                    <a:pt x="687166" y="0"/>
                  </a:lnTo>
                  <a:lnTo>
                    <a:pt x="687166" y="1238136"/>
                  </a:lnTo>
                  <a:lnTo>
                    <a:pt x="0" y="1238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2">
                <a:extLst>
                  <a:ext uri="{96DAC541-7B7A-43D3-8B79-37D633B846F1}">
                    <asvg:svgBlip xmlns:asvg="http://schemas.microsoft.com/office/drawing/2016/SVG/main" r:embed="rId1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>
              <a:off x="28410533" y="1836989"/>
              <a:ext cx="865238" cy="1730476"/>
            </a:xfrm>
            <a:custGeom>
              <a:avLst/>
              <a:gdLst/>
              <a:ahLst/>
              <a:cxnLst/>
              <a:rect l="l" t="t" r="r" b="b"/>
              <a:pathLst>
                <a:path w="865238" h="1730476">
                  <a:moveTo>
                    <a:pt x="0" y="0"/>
                  </a:moveTo>
                  <a:lnTo>
                    <a:pt x="865238" y="0"/>
                  </a:lnTo>
                  <a:lnTo>
                    <a:pt x="865238" y="1730476"/>
                  </a:lnTo>
                  <a:lnTo>
                    <a:pt x="0" y="1730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4">
                <a:extLst>
                  <a:ext uri="{96DAC541-7B7A-43D3-8B79-37D633B846F1}">
                    <asvg:svgBlip xmlns:asvg="http://schemas.microsoft.com/office/drawing/2016/SVG/main" r:embed="rId1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28934550" y="0"/>
              <a:ext cx="1676606" cy="2050894"/>
            </a:xfrm>
            <a:custGeom>
              <a:avLst/>
              <a:gdLst/>
              <a:ahLst/>
              <a:cxnLst/>
              <a:rect l="l" t="t" r="r" b="b"/>
              <a:pathLst>
                <a:path w="1676606" h="2050894">
                  <a:moveTo>
                    <a:pt x="0" y="0"/>
                  </a:moveTo>
                  <a:lnTo>
                    <a:pt x="1676606" y="0"/>
                  </a:lnTo>
                  <a:lnTo>
                    <a:pt x="1676606" y="2050894"/>
                  </a:lnTo>
                  <a:lnTo>
                    <a:pt x="0" y="2050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6">
                <a:extLst>
                  <a:ext uri="{96DAC541-7B7A-43D3-8B79-37D633B846F1}">
                    <asvg:svgBlip xmlns:asvg="http://schemas.microsoft.com/office/drawing/2016/SVG/main" r:embed="rId1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rot="1734144">
              <a:off x="4856417" y="617006"/>
              <a:ext cx="1056971" cy="1205097"/>
            </a:xfrm>
            <a:custGeom>
              <a:avLst/>
              <a:gdLst/>
              <a:ahLst/>
              <a:cxnLst/>
              <a:rect l="l" t="t" r="r" b="b"/>
              <a:pathLst>
                <a:path w="1056971" h="1205097">
                  <a:moveTo>
                    <a:pt x="0" y="0"/>
                  </a:moveTo>
                  <a:lnTo>
                    <a:pt x="1056971" y="0"/>
                  </a:lnTo>
                  <a:lnTo>
                    <a:pt x="1056971" y="1205097"/>
                  </a:lnTo>
                  <a:lnTo>
                    <a:pt x="0" y="120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8">
                <a:extLst>
                  <a:ext uri="{96DAC541-7B7A-43D3-8B79-37D633B846F1}">
                    <asvg:svgBlip xmlns:asvg="http://schemas.microsoft.com/office/drawing/2016/SVG/main" r:embed="rId12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3" name="Freeform 73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131"/>
            <a:stretch>
              <a:fillRect l="-6256" r="-6256"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 l="-6256" r="-6256"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813266" y="5495567"/>
            <a:ext cx="3307751" cy="5389411"/>
          </a:xfrm>
          <a:custGeom>
            <a:avLst/>
            <a:gdLst/>
            <a:ahLst/>
            <a:cxnLst/>
            <a:rect l="l" t="t" r="r" b="b"/>
            <a:pathLst>
              <a:path w="3307751" h="5389411">
                <a:moveTo>
                  <a:pt x="0" y="0"/>
                </a:moveTo>
                <a:lnTo>
                  <a:pt x="3307751" y="0"/>
                </a:lnTo>
                <a:lnTo>
                  <a:pt x="3307751" y="5389411"/>
                </a:lnTo>
                <a:lnTo>
                  <a:pt x="0" y="5389411"/>
                </a:lnTo>
                <a:lnTo>
                  <a:pt x="0" y="0"/>
                </a:lnTo>
                <a:close/>
              </a:path>
            </a:pathLst>
          </a:custGeom>
          <a:blipFill>
            <a:blip r:embed="rId133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4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4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7">
              <a:extLst>
                <a:ext uri="{96DAC541-7B7A-43D3-8B79-37D633B846F1}">
                  <asvg:svgBlip xmlns:asvg="http://schemas.microsoft.com/office/drawing/2016/SVG/main" r:embed="rId138"/>
                </a:ext>
              </a:extLst>
            </a:blip>
            <a:stretch>
              <a:fillRect/>
            </a:stretch>
          </a:blipFill>
        </p:spPr>
      </p:sp>
      <p:pic>
        <p:nvPicPr>
          <p:cNvPr id="85" name="Picture 85"/>
          <p:cNvPicPr>
            <a:picLocks noChangeAspect="1"/>
          </p:cNvPicPr>
          <p:nvPr/>
        </p:nvPicPr>
        <p:blipFill>
          <a:blip r:embed="rId139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140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88" name="TextBox 88"/>
          <p:cNvSpPr txBox="1"/>
          <p:nvPr/>
        </p:nvSpPr>
        <p:spPr>
          <a:xfrm>
            <a:off x="6980469" y="40986"/>
            <a:ext cx="3896193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الثامن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946741" y="2148017"/>
            <a:ext cx="8408089" cy="24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من يتناول المخدرات يصبح سعيدًا طوال الوقت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92" name="Picture 21">
            <a:extLst>
              <a:ext uri="{FF2B5EF4-FFF2-40B4-BE49-F238E27FC236}">
                <a16:creationId xmlns:a16="http://schemas.microsoft.com/office/drawing/2014/main" id="{EF69C7FC-C091-D146-5AD0-F5E67865E3DB}"/>
              </a:ext>
            </a:extLst>
          </p:cNvPr>
          <p:cNvPicPr>
            <a:picLocks noChangeAspect="1"/>
          </p:cNvPicPr>
          <p:nvPr/>
        </p:nvPicPr>
        <p:blipFill>
          <a:blip r:embed="rId141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93" name="TextBox 25">
            <a:extLst>
              <a:ext uri="{FF2B5EF4-FFF2-40B4-BE49-F238E27FC236}">
                <a16:creationId xmlns:a16="http://schemas.microsoft.com/office/drawing/2014/main" id="{A8E45816-2740-1D44-C77C-671DDA551893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08"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0"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2">
              <a:extLs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4">
              <a:extLs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6">
              <a:extLs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18">
              <a:extLs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128"/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128"/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129"/>
            <a:stretch>
              <a:fillRect l="-6256" r="-6256"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129"/>
            <a:stretch>
              <a:fillRect l="-6256" r="-6256"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3878177" y="4583748"/>
            <a:ext cx="3639992" cy="6066653"/>
          </a:xfrm>
          <a:custGeom>
            <a:avLst/>
            <a:gdLst/>
            <a:ahLst/>
            <a:cxnLst/>
            <a:rect l="l" t="t" r="r" b="b"/>
            <a:pathLst>
              <a:path w="3639992" h="6066653">
                <a:moveTo>
                  <a:pt x="0" y="0"/>
                </a:moveTo>
                <a:lnTo>
                  <a:pt x="3639992" y="0"/>
                </a:lnTo>
                <a:lnTo>
                  <a:pt x="3639992" y="6066653"/>
                </a:lnTo>
                <a:lnTo>
                  <a:pt x="0" y="606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pic>
        <p:nvPicPr>
          <p:cNvPr id="83" name="Picture 83"/>
          <p:cNvPicPr>
            <a:picLocks noChangeAspect="1"/>
          </p:cNvPicPr>
          <p:nvPr/>
        </p:nvPicPr>
        <p:blipFill>
          <a:blip r:embed="rId137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84" name="TextBox 84"/>
          <p:cNvSpPr txBox="1"/>
          <p:nvPr/>
        </p:nvSpPr>
        <p:spPr>
          <a:xfrm>
            <a:off x="5106606" y="3394805"/>
            <a:ext cx="8074789" cy="207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المخدرات قد تعطي شعورًا مؤقتًا،</a:t>
            </a:r>
          </a:p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لكنها تسبب الحزن والمشاكل لاحقًا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7">
              <a:extLst>
                <a:ext uri="{96DAC541-7B7A-43D3-8B79-37D633B846F1}">
                  <asvg:svgBlip xmlns:asvg="http://schemas.microsoft.com/office/drawing/2016/SVG/main" r:embed="rId128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9">
              <a:extLst>
                <a:ext uri="{96DAC541-7B7A-43D3-8B79-37D633B846F1}">
                  <asvg:svgBlip xmlns:asvg="http://schemas.microsoft.com/office/drawing/2016/SVG/main" r:embed="rId130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71769" y="3281469"/>
            <a:ext cx="3166148" cy="8674379"/>
          </a:xfrm>
          <a:custGeom>
            <a:avLst/>
            <a:gdLst/>
            <a:ahLst/>
            <a:cxnLst/>
            <a:rect l="l" t="t" r="r" b="b"/>
            <a:pathLst>
              <a:path w="3166148" h="8674379">
                <a:moveTo>
                  <a:pt x="0" y="0"/>
                </a:moveTo>
                <a:lnTo>
                  <a:pt x="3166148" y="0"/>
                </a:lnTo>
                <a:lnTo>
                  <a:pt x="3166148" y="8674379"/>
                </a:lnTo>
                <a:lnTo>
                  <a:pt x="0" y="8674379"/>
                </a:lnTo>
                <a:lnTo>
                  <a:pt x="0" y="0"/>
                </a:lnTo>
                <a:close/>
              </a:path>
            </a:pathLst>
          </a:custGeom>
          <a:blipFill>
            <a:blip r:embed="rId137"/>
            <a:stretch>
              <a:fillRect/>
            </a:stretch>
          </a:blipFill>
        </p:spPr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138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139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89" name="TextBox 89"/>
          <p:cNvSpPr txBox="1"/>
          <p:nvPr/>
        </p:nvSpPr>
        <p:spPr>
          <a:xfrm>
            <a:off x="6927972" y="40986"/>
            <a:ext cx="4001187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التاسع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946741" y="2148017"/>
            <a:ext cx="8408089" cy="24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تناول الأدوية بدون وصفة طبية يمكن أن يكون خطرًا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93" name="Picture 21">
            <a:extLst>
              <a:ext uri="{FF2B5EF4-FFF2-40B4-BE49-F238E27FC236}">
                <a16:creationId xmlns:a16="http://schemas.microsoft.com/office/drawing/2014/main" id="{8821AF21-F646-F004-2F7C-13A52B1285A2}"/>
              </a:ext>
            </a:extLst>
          </p:cNvPr>
          <p:cNvPicPr>
            <a:picLocks noChangeAspect="1"/>
          </p:cNvPicPr>
          <p:nvPr/>
        </p:nvPicPr>
        <p:blipFill>
          <a:blip r:embed="rId140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94" name="TextBox 25">
            <a:extLst>
              <a:ext uri="{FF2B5EF4-FFF2-40B4-BE49-F238E27FC236}">
                <a16:creationId xmlns:a16="http://schemas.microsoft.com/office/drawing/2014/main" id="{E38AE2B0-658B-D57F-FF24-EE601230F36E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7">
              <a:extLst>
                <a:ext uri="{96DAC541-7B7A-43D3-8B79-37D633B846F1}">
                  <asvg:svgBlip xmlns:asvg="http://schemas.microsoft.com/office/drawing/2016/SVG/main" r:embed="rId128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9">
              <a:extLst>
                <a:ext uri="{96DAC541-7B7A-43D3-8B79-37D633B846F1}">
                  <asvg:svgBlip xmlns:asvg="http://schemas.microsoft.com/office/drawing/2016/SVG/main" r:embed="rId130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149287" y="3281469"/>
            <a:ext cx="3166148" cy="8674379"/>
          </a:xfrm>
          <a:custGeom>
            <a:avLst/>
            <a:gdLst/>
            <a:ahLst/>
            <a:cxnLst/>
            <a:rect l="l" t="t" r="r" b="b"/>
            <a:pathLst>
              <a:path w="3166148" h="8674379">
                <a:moveTo>
                  <a:pt x="0" y="0"/>
                </a:moveTo>
                <a:lnTo>
                  <a:pt x="3166148" y="0"/>
                </a:lnTo>
                <a:lnTo>
                  <a:pt x="3166148" y="8674379"/>
                </a:lnTo>
                <a:lnTo>
                  <a:pt x="0" y="8674379"/>
                </a:lnTo>
                <a:lnTo>
                  <a:pt x="0" y="0"/>
                </a:lnTo>
                <a:close/>
              </a:path>
            </a:pathLst>
          </a:custGeom>
          <a:blipFill>
            <a:blip r:embed="rId137"/>
            <a:stretch>
              <a:fillRect/>
            </a:stretch>
          </a:blipFill>
        </p:spPr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138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87" name="TextBox 87"/>
          <p:cNvSpPr txBox="1"/>
          <p:nvPr/>
        </p:nvSpPr>
        <p:spPr>
          <a:xfrm>
            <a:off x="5568243" y="3394805"/>
            <a:ext cx="7151515" cy="207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66"/>
              </a:lnSpc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استخدام الأدوية دون إشراف طبي</a:t>
            </a:r>
          </a:p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قد يسبب ضررًا شديدًا للجسم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65410" y="3816164"/>
            <a:ext cx="2848407" cy="7033104"/>
          </a:xfrm>
          <a:custGeom>
            <a:avLst/>
            <a:gdLst/>
            <a:ahLst/>
            <a:cxnLst/>
            <a:rect l="l" t="t" r="r" b="b"/>
            <a:pathLst>
              <a:path w="2848407" h="7033104">
                <a:moveTo>
                  <a:pt x="0" y="0"/>
                </a:moveTo>
                <a:lnTo>
                  <a:pt x="2848407" y="0"/>
                </a:lnTo>
                <a:lnTo>
                  <a:pt x="2848407" y="7033103"/>
                </a:lnTo>
                <a:lnTo>
                  <a:pt x="0" y="70331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88131" y="870832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928566" y="7122354"/>
            <a:ext cx="3901910" cy="165831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107267" y="40986"/>
            <a:ext cx="3642598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الأول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46741" y="2148017"/>
            <a:ext cx="8408089" cy="24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المخدرات تساعدك في أن تكون قويًا وذكيًا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65410" y="3816164"/>
            <a:ext cx="2848407" cy="7033104"/>
          </a:xfrm>
          <a:custGeom>
            <a:avLst/>
            <a:gdLst/>
            <a:ahLst/>
            <a:cxnLst/>
            <a:rect l="l" t="t" r="r" b="b"/>
            <a:pathLst>
              <a:path w="2848407" h="7033104">
                <a:moveTo>
                  <a:pt x="0" y="0"/>
                </a:moveTo>
                <a:lnTo>
                  <a:pt x="2848407" y="0"/>
                </a:lnTo>
                <a:lnTo>
                  <a:pt x="2848407" y="7033103"/>
                </a:lnTo>
                <a:lnTo>
                  <a:pt x="0" y="70331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928566" y="7122354"/>
            <a:ext cx="3901910" cy="165831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865701" y="40986"/>
            <a:ext cx="4125730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العاشر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46741" y="2148017"/>
            <a:ext cx="8408089" cy="24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من يتناول المخدرات يكون دائمًا في مزاج جيد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27" name="Picture 21">
            <a:extLst>
              <a:ext uri="{FF2B5EF4-FFF2-40B4-BE49-F238E27FC236}">
                <a16:creationId xmlns:a16="http://schemas.microsoft.com/office/drawing/2014/main" id="{7D3AA7E4-D6B8-79DB-6F74-CFBA626CD88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28" name="TextBox 25">
            <a:extLst>
              <a:ext uri="{FF2B5EF4-FFF2-40B4-BE49-F238E27FC236}">
                <a16:creationId xmlns:a16="http://schemas.microsoft.com/office/drawing/2014/main" id="{17F770D4-1447-28C0-1445-02A382D2640E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737269" y="3882851"/>
            <a:ext cx="2767866" cy="6834238"/>
          </a:xfrm>
          <a:custGeom>
            <a:avLst/>
            <a:gdLst/>
            <a:ahLst/>
            <a:cxnLst/>
            <a:rect l="l" t="t" r="r" b="b"/>
            <a:pathLst>
              <a:path w="2767866" h="6834238">
                <a:moveTo>
                  <a:pt x="2767867" y="0"/>
                </a:moveTo>
                <a:lnTo>
                  <a:pt x="0" y="0"/>
                </a:lnTo>
                <a:lnTo>
                  <a:pt x="0" y="6834238"/>
                </a:lnTo>
                <a:lnTo>
                  <a:pt x="2767867" y="6834238"/>
                </a:lnTo>
                <a:lnTo>
                  <a:pt x="276786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401139" y="3416386"/>
            <a:ext cx="9179123" cy="234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438"/>
              </a:lnSpc>
            </a:pPr>
            <a:r>
              <a:rPr lang="ar-EG" sz="6741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المخدرات تسبب تقلبات مزاجية حادة</a:t>
            </a:r>
          </a:p>
          <a:p>
            <a:pPr algn="ctr" rtl="1">
              <a:lnSpc>
                <a:spcPts val="9438"/>
              </a:lnSpc>
              <a:spcBef>
                <a:spcPct val="0"/>
              </a:spcBef>
            </a:pPr>
            <a:r>
              <a:rPr lang="ar-EG" sz="6741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وقد تؤدي للاكتئاب والغضب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928566" y="7122354"/>
            <a:ext cx="3901910" cy="165831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044500" y="40986"/>
            <a:ext cx="5768132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الحادي عشر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46741" y="2148017"/>
            <a:ext cx="8408089" cy="367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إذا شعرت بالحزن، فإن أفضل طريقة هي التحدث مع من تثق به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sp>
        <p:nvSpPr>
          <p:cNvPr id="25" name="Freeform 25"/>
          <p:cNvSpPr/>
          <p:nvPr/>
        </p:nvSpPr>
        <p:spPr>
          <a:xfrm flipH="1">
            <a:off x="705950" y="4471279"/>
            <a:ext cx="2531967" cy="6329917"/>
          </a:xfrm>
          <a:custGeom>
            <a:avLst/>
            <a:gdLst/>
            <a:ahLst/>
            <a:cxnLst/>
            <a:rect l="l" t="t" r="r" b="b"/>
            <a:pathLst>
              <a:path w="2531967" h="6329917">
                <a:moveTo>
                  <a:pt x="2531967" y="0"/>
                </a:moveTo>
                <a:lnTo>
                  <a:pt x="0" y="0"/>
                </a:lnTo>
                <a:lnTo>
                  <a:pt x="0" y="6329917"/>
                </a:lnTo>
                <a:lnTo>
                  <a:pt x="2531967" y="6329917"/>
                </a:lnTo>
                <a:lnTo>
                  <a:pt x="2531967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27" name="Picture 21">
            <a:extLst>
              <a:ext uri="{FF2B5EF4-FFF2-40B4-BE49-F238E27FC236}">
                <a16:creationId xmlns:a16="http://schemas.microsoft.com/office/drawing/2014/main" id="{6E00E507-CF12-0B41-092F-24FBA1EC5DA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28" name="TextBox 25">
            <a:extLst>
              <a:ext uri="{FF2B5EF4-FFF2-40B4-BE49-F238E27FC236}">
                <a16:creationId xmlns:a16="http://schemas.microsoft.com/office/drawing/2014/main" id="{EC24D90C-3423-1AC4-1BD1-D4DC09200759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766688" y="4894336"/>
            <a:ext cx="2263078" cy="5657696"/>
          </a:xfrm>
          <a:custGeom>
            <a:avLst/>
            <a:gdLst/>
            <a:ahLst/>
            <a:cxnLst/>
            <a:rect l="l" t="t" r="r" b="b"/>
            <a:pathLst>
              <a:path w="2263078" h="5657696">
                <a:moveTo>
                  <a:pt x="2263079" y="0"/>
                </a:moveTo>
                <a:lnTo>
                  <a:pt x="0" y="0"/>
                </a:lnTo>
                <a:lnTo>
                  <a:pt x="0" y="5657695"/>
                </a:lnTo>
                <a:lnTo>
                  <a:pt x="2263079" y="5657695"/>
                </a:lnTo>
                <a:lnTo>
                  <a:pt x="226307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329702" y="3416386"/>
            <a:ext cx="9321998" cy="234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438"/>
              </a:lnSpc>
            </a:pPr>
            <a:r>
              <a:rPr lang="ar-EG" sz="6741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الحديث مع شخص نثق به يساعدنا </a:t>
            </a:r>
          </a:p>
          <a:p>
            <a:pPr algn="ctr" rtl="1">
              <a:lnSpc>
                <a:spcPts val="9438"/>
              </a:lnSpc>
              <a:spcBef>
                <a:spcPct val="0"/>
              </a:spcBef>
            </a:pPr>
            <a:r>
              <a:rPr lang="ar-EG" sz="6741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على حل المشكلات بشكل صحي وآمن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454802" y="7457808"/>
            <a:ext cx="24182509" cy="3192594"/>
            <a:chOff x="0" y="0"/>
            <a:chExt cx="32243346" cy="4256792"/>
          </a:xfrm>
        </p:grpSpPr>
        <p:sp>
          <p:nvSpPr>
            <p:cNvPr id="5" name="Freeform 5"/>
            <p:cNvSpPr/>
            <p:nvPr/>
          </p:nvSpPr>
          <p:spPr>
            <a:xfrm rot="-1175812" flipH="1">
              <a:off x="14213636" y="1913313"/>
              <a:ext cx="1009414" cy="1747903"/>
            </a:xfrm>
            <a:custGeom>
              <a:avLst/>
              <a:gdLst/>
              <a:ahLst/>
              <a:cxnLst/>
              <a:rect l="l" t="t" r="r" b="b"/>
              <a:pathLst>
                <a:path w="1009414" h="1747903">
                  <a:moveTo>
                    <a:pt x="1009414" y="0"/>
                  </a:moveTo>
                  <a:lnTo>
                    <a:pt x="0" y="0"/>
                  </a:lnTo>
                  <a:lnTo>
                    <a:pt x="0" y="1747902"/>
                  </a:lnTo>
                  <a:lnTo>
                    <a:pt x="1009414" y="1747902"/>
                  </a:lnTo>
                  <a:lnTo>
                    <a:pt x="100941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86938" y="1502640"/>
              <a:ext cx="1069018" cy="1464408"/>
            </a:xfrm>
            <a:custGeom>
              <a:avLst/>
              <a:gdLst/>
              <a:ahLst/>
              <a:cxnLst/>
              <a:rect l="l" t="t" r="r" b="b"/>
              <a:pathLst>
                <a:path w="1069018" h="1464408">
                  <a:moveTo>
                    <a:pt x="0" y="0"/>
                  </a:moveTo>
                  <a:lnTo>
                    <a:pt x="1069018" y="0"/>
                  </a:lnTo>
                  <a:lnTo>
                    <a:pt x="1069018" y="1464408"/>
                  </a:lnTo>
                  <a:lnTo>
                    <a:pt x="0" y="1464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4277136" y="1982058"/>
              <a:ext cx="1301573" cy="2078360"/>
            </a:xfrm>
            <a:custGeom>
              <a:avLst/>
              <a:gdLst/>
              <a:ahLst/>
              <a:cxnLst/>
              <a:rect l="l" t="t" r="r" b="b"/>
              <a:pathLst>
                <a:path w="1301573" h="2078360">
                  <a:moveTo>
                    <a:pt x="0" y="0"/>
                  </a:moveTo>
                  <a:lnTo>
                    <a:pt x="1301573" y="0"/>
                  </a:lnTo>
                  <a:lnTo>
                    <a:pt x="1301573" y="2078360"/>
                  </a:lnTo>
                  <a:lnTo>
                    <a:pt x="0" y="2078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0826" y="903623"/>
              <a:ext cx="1136864" cy="2406062"/>
            </a:xfrm>
            <a:custGeom>
              <a:avLst/>
              <a:gdLst/>
              <a:ahLst/>
              <a:cxnLst/>
              <a:rect l="l" t="t" r="r" b="b"/>
              <a:pathLst>
                <a:path w="1136864" h="2406062">
                  <a:moveTo>
                    <a:pt x="0" y="0"/>
                  </a:moveTo>
                  <a:lnTo>
                    <a:pt x="1136864" y="0"/>
                  </a:lnTo>
                  <a:lnTo>
                    <a:pt x="1136864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736622" y="1540630"/>
              <a:ext cx="897420" cy="1956229"/>
            </a:xfrm>
            <a:custGeom>
              <a:avLst/>
              <a:gdLst/>
              <a:ahLst/>
              <a:cxnLst/>
              <a:rect l="l" t="t" r="r" b="b"/>
              <a:pathLst>
                <a:path w="897420" h="1956229">
                  <a:moveTo>
                    <a:pt x="0" y="0"/>
                  </a:moveTo>
                  <a:lnTo>
                    <a:pt x="897421" y="0"/>
                  </a:lnTo>
                  <a:lnTo>
                    <a:pt x="897421" y="1956229"/>
                  </a:lnTo>
                  <a:lnTo>
                    <a:pt x="0" y="1956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8877229" y="1982058"/>
              <a:ext cx="1014385" cy="1159297"/>
            </a:xfrm>
            <a:custGeom>
              <a:avLst/>
              <a:gdLst/>
              <a:ahLst/>
              <a:cxnLst/>
              <a:rect l="l" t="t" r="r" b="b"/>
              <a:pathLst>
                <a:path w="1014385" h="1159297">
                  <a:moveTo>
                    <a:pt x="0" y="0"/>
                  </a:moveTo>
                  <a:lnTo>
                    <a:pt x="1014385" y="0"/>
                  </a:lnTo>
                  <a:lnTo>
                    <a:pt x="1014385" y="1159297"/>
                  </a:lnTo>
                  <a:lnTo>
                    <a:pt x="0" y="115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2099266">
              <a:off x="6489645" y="760539"/>
              <a:ext cx="2010612" cy="2188421"/>
            </a:xfrm>
            <a:custGeom>
              <a:avLst/>
              <a:gdLst/>
              <a:ahLst/>
              <a:cxnLst/>
              <a:rect l="l" t="t" r="r" b="b"/>
              <a:pathLst>
                <a:path w="2010612" h="2188421">
                  <a:moveTo>
                    <a:pt x="0" y="0"/>
                  </a:moveTo>
                  <a:lnTo>
                    <a:pt x="2010612" y="0"/>
                  </a:lnTo>
                  <a:lnTo>
                    <a:pt x="2010612" y="2188421"/>
                  </a:lnTo>
                  <a:lnTo>
                    <a:pt x="0" y="2188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3398201" flipH="1">
              <a:off x="6544131" y="1573244"/>
              <a:ext cx="1686503" cy="1271202"/>
            </a:xfrm>
            <a:custGeom>
              <a:avLst/>
              <a:gdLst/>
              <a:ahLst/>
              <a:cxnLst/>
              <a:rect l="l" t="t" r="r" b="b"/>
              <a:pathLst>
                <a:path w="1686503" h="1271202">
                  <a:moveTo>
                    <a:pt x="1686503" y="0"/>
                  </a:moveTo>
                  <a:lnTo>
                    <a:pt x="0" y="0"/>
                  </a:lnTo>
                  <a:lnTo>
                    <a:pt x="0" y="1271201"/>
                  </a:lnTo>
                  <a:lnTo>
                    <a:pt x="1686503" y="1271201"/>
                  </a:lnTo>
                  <a:lnTo>
                    <a:pt x="1686503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63810" y="980160"/>
              <a:ext cx="403015" cy="2406062"/>
            </a:xfrm>
            <a:custGeom>
              <a:avLst/>
              <a:gdLst/>
              <a:ahLst/>
              <a:cxnLst/>
              <a:rect l="l" t="t" r="r" b="b"/>
              <a:pathLst>
                <a:path w="403015" h="2406062">
                  <a:moveTo>
                    <a:pt x="0" y="0"/>
                  </a:moveTo>
                  <a:lnTo>
                    <a:pt x="403016" y="0"/>
                  </a:lnTo>
                  <a:lnTo>
                    <a:pt x="403016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225985" y="2008838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0" y="0"/>
                  </a:moveTo>
                  <a:lnTo>
                    <a:pt x="10306927" y="0"/>
                  </a:lnTo>
                  <a:lnTo>
                    <a:pt x="10306927" y="1868130"/>
                  </a:lnTo>
                  <a:lnTo>
                    <a:pt x="0" y="1868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5578709" y="1832389"/>
              <a:ext cx="1617959" cy="1735076"/>
            </a:xfrm>
            <a:custGeom>
              <a:avLst/>
              <a:gdLst/>
              <a:ahLst/>
              <a:cxnLst/>
              <a:rect l="l" t="t" r="r" b="b"/>
              <a:pathLst>
                <a:path w="1617959" h="1735076">
                  <a:moveTo>
                    <a:pt x="0" y="0"/>
                  </a:moveTo>
                  <a:lnTo>
                    <a:pt x="1617959" y="0"/>
                  </a:lnTo>
                  <a:lnTo>
                    <a:pt x="1617959" y="1735076"/>
                  </a:lnTo>
                  <a:lnTo>
                    <a:pt x="0" y="173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402890" y="1913313"/>
              <a:ext cx="624824" cy="1804546"/>
            </a:xfrm>
            <a:custGeom>
              <a:avLst/>
              <a:gdLst/>
              <a:ahLst/>
              <a:cxnLst/>
              <a:rect l="l" t="t" r="r" b="b"/>
              <a:pathLst>
                <a:path w="624824" h="1804546">
                  <a:moveTo>
                    <a:pt x="0" y="0"/>
                  </a:moveTo>
                  <a:lnTo>
                    <a:pt x="624824" y="0"/>
                  </a:lnTo>
                  <a:lnTo>
                    <a:pt x="624824" y="1804546"/>
                  </a:lnTo>
                  <a:lnTo>
                    <a:pt x="0" y="180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213562">
              <a:off x="15995591" y="2318366"/>
              <a:ext cx="3074642" cy="1249073"/>
            </a:xfrm>
            <a:custGeom>
              <a:avLst/>
              <a:gdLst/>
              <a:ahLst/>
              <a:cxnLst/>
              <a:rect l="l" t="t" r="r" b="b"/>
              <a:pathLst>
                <a:path w="3074642" h="1249073">
                  <a:moveTo>
                    <a:pt x="0" y="0"/>
                  </a:moveTo>
                  <a:lnTo>
                    <a:pt x="3074642" y="0"/>
                  </a:lnTo>
                  <a:lnTo>
                    <a:pt x="3074642" y="1249074"/>
                  </a:lnTo>
                  <a:lnTo>
                    <a:pt x="0" y="1249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1175477" y="1311797"/>
              <a:ext cx="532341" cy="2406062"/>
            </a:xfrm>
            <a:custGeom>
              <a:avLst/>
              <a:gdLst/>
              <a:ahLst/>
              <a:cxnLst/>
              <a:rect l="l" t="t" r="r" b="b"/>
              <a:pathLst>
                <a:path w="532341" h="2406062">
                  <a:moveTo>
                    <a:pt x="0" y="0"/>
                  </a:moveTo>
                  <a:lnTo>
                    <a:pt x="532342" y="0"/>
                  </a:lnTo>
                  <a:lnTo>
                    <a:pt x="532342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1211522" y="1954885"/>
              <a:ext cx="712230" cy="860701"/>
            </a:xfrm>
            <a:custGeom>
              <a:avLst/>
              <a:gdLst/>
              <a:ahLst/>
              <a:cxnLst/>
              <a:rect l="l" t="t" r="r" b="b"/>
              <a:pathLst>
                <a:path w="712230" h="860701">
                  <a:moveTo>
                    <a:pt x="0" y="0"/>
                  </a:moveTo>
                  <a:lnTo>
                    <a:pt x="712230" y="0"/>
                  </a:lnTo>
                  <a:lnTo>
                    <a:pt x="712230" y="860701"/>
                  </a:lnTo>
                  <a:lnTo>
                    <a:pt x="0" y="860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3542826" y="689341"/>
              <a:ext cx="1071181" cy="1934412"/>
            </a:xfrm>
            <a:custGeom>
              <a:avLst/>
              <a:gdLst/>
              <a:ahLst/>
              <a:cxnLst/>
              <a:rect l="l" t="t" r="r" b="b"/>
              <a:pathLst>
                <a:path w="1071181" h="1934412">
                  <a:moveTo>
                    <a:pt x="0" y="0"/>
                  </a:moveTo>
                  <a:lnTo>
                    <a:pt x="1071180" y="0"/>
                  </a:lnTo>
                  <a:lnTo>
                    <a:pt x="1071180" y="1934411"/>
                  </a:lnTo>
                  <a:lnTo>
                    <a:pt x="0" y="1934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3670775" y="1755184"/>
              <a:ext cx="1320938" cy="1507490"/>
            </a:xfrm>
            <a:custGeom>
              <a:avLst/>
              <a:gdLst/>
              <a:ahLst/>
              <a:cxnLst/>
              <a:rect l="l" t="t" r="r" b="b"/>
              <a:pathLst>
                <a:path w="1320938" h="1507490">
                  <a:moveTo>
                    <a:pt x="0" y="0"/>
                  </a:moveTo>
                  <a:lnTo>
                    <a:pt x="1320939" y="0"/>
                  </a:lnTo>
                  <a:lnTo>
                    <a:pt x="1320939" y="1507491"/>
                  </a:lnTo>
                  <a:lnTo>
                    <a:pt x="0" y="1507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24702906" y="1711852"/>
              <a:ext cx="831099" cy="1613785"/>
            </a:xfrm>
            <a:custGeom>
              <a:avLst/>
              <a:gdLst/>
              <a:ahLst/>
              <a:cxnLst/>
              <a:rect l="l" t="t" r="r" b="b"/>
              <a:pathLst>
                <a:path w="831099" h="1613785">
                  <a:moveTo>
                    <a:pt x="0" y="0"/>
                  </a:moveTo>
                  <a:lnTo>
                    <a:pt x="831100" y="0"/>
                  </a:lnTo>
                  <a:lnTo>
                    <a:pt x="831100" y="1613785"/>
                  </a:lnTo>
                  <a:lnTo>
                    <a:pt x="0" y="1613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6271399" y="1174602"/>
              <a:ext cx="938804" cy="2008138"/>
            </a:xfrm>
            <a:custGeom>
              <a:avLst/>
              <a:gdLst/>
              <a:ahLst/>
              <a:cxnLst/>
              <a:rect l="l" t="t" r="r" b="b"/>
              <a:pathLst>
                <a:path w="938804" h="2008138">
                  <a:moveTo>
                    <a:pt x="0" y="0"/>
                  </a:moveTo>
                  <a:lnTo>
                    <a:pt x="938804" y="0"/>
                  </a:lnTo>
                  <a:lnTo>
                    <a:pt x="938804" y="2008138"/>
                  </a:lnTo>
                  <a:lnTo>
                    <a:pt x="0" y="2008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5347314" y="2385235"/>
              <a:ext cx="885435" cy="1060401"/>
            </a:xfrm>
            <a:custGeom>
              <a:avLst/>
              <a:gdLst/>
              <a:ahLst/>
              <a:cxnLst/>
              <a:rect l="l" t="t" r="r" b="b"/>
              <a:pathLst>
                <a:path w="885435" h="1060401">
                  <a:moveTo>
                    <a:pt x="0" y="0"/>
                  </a:moveTo>
                  <a:lnTo>
                    <a:pt x="885435" y="0"/>
                  </a:lnTo>
                  <a:lnTo>
                    <a:pt x="885435" y="1060402"/>
                  </a:lnTo>
                  <a:lnTo>
                    <a:pt x="0" y="1060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915523" y="2295529"/>
              <a:ext cx="1156127" cy="1239815"/>
            </a:xfrm>
            <a:custGeom>
              <a:avLst/>
              <a:gdLst/>
              <a:ahLst/>
              <a:cxnLst/>
              <a:rect l="l" t="t" r="r" b="b"/>
              <a:pathLst>
                <a:path w="1156127" h="1239815">
                  <a:moveTo>
                    <a:pt x="0" y="0"/>
                  </a:moveTo>
                  <a:lnTo>
                    <a:pt x="1156127" y="0"/>
                  </a:lnTo>
                  <a:lnTo>
                    <a:pt x="1156127" y="1239814"/>
                  </a:lnTo>
                  <a:lnTo>
                    <a:pt x="0" y="1239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flipH="1">
              <a:off x="17343233" y="2008838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10306927" y="0"/>
                  </a:moveTo>
                  <a:lnTo>
                    <a:pt x="0" y="0"/>
                  </a:lnTo>
                  <a:lnTo>
                    <a:pt x="0" y="1868130"/>
                  </a:lnTo>
                  <a:lnTo>
                    <a:pt x="10306927" y="1868130"/>
                  </a:lnTo>
                  <a:lnTo>
                    <a:pt x="10306927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1981371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0" y="0"/>
                  </a:moveTo>
                  <a:lnTo>
                    <a:pt x="10306927" y="0"/>
                  </a:lnTo>
                  <a:lnTo>
                    <a:pt x="10306927" y="1868130"/>
                  </a:lnTo>
                  <a:lnTo>
                    <a:pt x="0" y="1868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350935">
              <a:off x="5677631" y="1757742"/>
              <a:ext cx="3634640" cy="1522005"/>
            </a:xfrm>
            <a:custGeom>
              <a:avLst/>
              <a:gdLst/>
              <a:ahLst/>
              <a:cxnLst/>
              <a:rect l="l" t="t" r="r" b="b"/>
              <a:pathLst>
                <a:path w="3634640" h="1522005">
                  <a:moveTo>
                    <a:pt x="0" y="0"/>
                  </a:moveTo>
                  <a:lnTo>
                    <a:pt x="3634640" y="0"/>
                  </a:lnTo>
                  <a:lnTo>
                    <a:pt x="3634640" y="1522005"/>
                  </a:lnTo>
                  <a:lnTo>
                    <a:pt x="0" y="152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500727" y="1722050"/>
              <a:ext cx="878721" cy="1326371"/>
            </a:xfrm>
            <a:custGeom>
              <a:avLst/>
              <a:gdLst/>
              <a:ahLst/>
              <a:cxnLst/>
              <a:rect l="l" t="t" r="r" b="b"/>
              <a:pathLst>
                <a:path w="878721" h="1326371">
                  <a:moveTo>
                    <a:pt x="0" y="0"/>
                  </a:moveTo>
                  <a:lnTo>
                    <a:pt x="878721" y="0"/>
                  </a:lnTo>
                  <a:lnTo>
                    <a:pt x="878721" y="1326371"/>
                  </a:lnTo>
                  <a:lnTo>
                    <a:pt x="0" y="13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2316111" y="1369268"/>
              <a:ext cx="1057866" cy="1679153"/>
            </a:xfrm>
            <a:custGeom>
              <a:avLst/>
              <a:gdLst/>
              <a:ahLst/>
              <a:cxnLst/>
              <a:rect l="l" t="t" r="r" b="b"/>
              <a:pathLst>
                <a:path w="1057866" h="1679153">
                  <a:moveTo>
                    <a:pt x="0" y="0"/>
                  </a:moveTo>
                  <a:lnTo>
                    <a:pt x="1057866" y="0"/>
                  </a:lnTo>
                  <a:lnTo>
                    <a:pt x="1057866" y="1679153"/>
                  </a:lnTo>
                  <a:lnTo>
                    <a:pt x="0" y="1679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9675513" y="1854749"/>
              <a:ext cx="497997" cy="1327991"/>
            </a:xfrm>
            <a:custGeom>
              <a:avLst/>
              <a:gdLst/>
              <a:ahLst/>
              <a:cxnLst/>
              <a:rect l="l" t="t" r="r" b="b"/>
              <a:pathLst>
                <a:path w="497997" h="1327991">
                  <a:moveTo>
                    <a:pt x="0" y="0"/>
                  </a:moveTo>
                  <a:lnTo>
                    <a:pt x="497997" y="0"/>
                  </a:lnTo>
                  <a:lnTo>
                    <a:pt x="497997" y="1327991"/>
                  </a:lnTo>
                  <a:lnTo>
                    <a:pt x="0" y="1327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516291">
              <a:off x="26784115" y="637725"/>
              <a:ext cx="1340872" cy="2729510"/>
            </a:xfrm>
            <a:custGeom>
              <a:avLst/>
              <a:gdLst/>
              <a:ahLst/>
              <a:cxnLst/>
              <a:rect l="l" t="t" r="r" b="b"/>
              <a:pathLst>
                <a:path w="1340872" h="2729510">
                  <a:moveTo>
                    <a:pt x="0" y="0"/>
                  </a:moveTo>
                  <a:lnTo>
                    <a:pt x="1340871" y="0"/>
                  </a:lnTo>
                  <a:lnTo>
                    <a:pt x="1340871" y="2729510"/>
                  </a:lnTo>
                  <a:lnTo>
                    <a:pt x="0" y="272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9891614" y="1755184"/>
              <a:ext cx="1431702" cy="1812281"/>
            </a:xfrm>
            <a:custGeom>
              <a:avLst/>
              <a:gdLst/>
              <a:ahLst/>
              <a:cxnLst/>
              <a:rect l="l" t="t" r="r" b="b"/>
              <a:pathLst>
                <a:path w="1431702" h="1812281">
                  <a:moveTo>
                    <a:pt x="0" y="0"/>
                  </a:moveTo>
                  <a:lnTo>
                    <a:pt x="1431702" y="0"/>
                  </a:lnTo>
                  <a:lnTo>
                    <a:pt x="1431702" y="1812281"/>
                  </a:lnTo>
                  <a:lnTo>
                    <a:pt x="0" y="1812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1212489">
              <a:off x="9573017" y="1460128"/>
              <a:ext cx="846874" cy="2143986"/>
            </a:xfrm>
            <a:custGeom>
              <a:avLst/>
              <a:gdLst/>
              <a:ahLst/>
              <a:cxnLst/>
              <a:rect l="l" t="t" r="r" b="b"/>
              <a:pathLst>
                <a:path w="846874" h="2143986">
                  <a:moveTo>
                    <a:pt x="0" y="0"/>
                  </a:moveTo>
                  <a:lnTo>
                    <a:pt x="846875" y="0"/>
                  </a:lnTo>
                  <a:lnTo>
                    <a:pt x="846875" y="2143986"/>
                  </a:lnTo>
                  <a:lnTo>
                    <a:pt x="0" y="2143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8601827" y="1540630"/>
              <a:ext cx="688336" cy="1678868"/>
            </a:xfrm>
            <a:custGeom>
              <a:avLst/>
              <a:gdLst/>
              <a:ahLst/>
              <a:cxnLst/>
              <a:rect l="l" t="t" r="r" b="b"/>
              <a:pathLst>
                <a:path w="688336" h="1678868">
                  <a:moveTo>
                    <a:pt x="0" y="0"/>
                  </a:moveTo>
                  <a:lnTo>
                    <a:pt x="688335" y="0"/>
                  </a:lnTo>
                  <a:lnTo>
                    <a:pt x="688335" y="1678868"/>
                  </a:lnTo>
                  <a:lnTo>
                    <a:pt x="0" y="16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876212">
              <a:off x="6881683" y="2281126"/>
              <a:ext cx="864617" cy="1678868"/>
            </a:xfrm>
            <a:custGeom>
              <a:avLst/>
              <a:gdLst/>
              <a:ahLst/>
              <a:cxnLst/>
              <a:rect l="l" t="t" r="r" b="b"/>
              <a:pathLst>
                <a:path w="864617" h="1678868">
                  <a:moveTo>
                    <a:pt x="0" y="0"/>
                  </a:moveTo>
                  <a:lnTo>
                    <a:pt x="864617" y="0"/>
                  </a:lnTo>
                  <a:lnTo>
                    <a:pt x="864617" y="1678868"/>
                  </a:lnTo>
                  <a:lnTo>
                    <a:pt x="0" y="16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9040414" y="2008838"/>
              <a:ext cx="688336" cy="1678868"/>
            </a:xfrm>
            <a:custGeom>
              <a:avLst/>
              <a:gdLst/>
              <a:ahLst/>
              <a:cxnLst/>
              <a:rect l="l" t="t" r="r" b="b"/>
              <a:pathLst>
                <a:path w="688336" h="1678868">
                  <a:moveTo>
                    <a:pt x="0" y="0"/>
                  </a:moveTo>
                  <a:lnTo>
                    <a:pt x="688336" y="0"/>
                  </a:lnTo>
                  <a:lnTo>
                    <a:pt x="688336" y="1678867"/>
                  </a:lnTo>
                  <a:lnTo>
                    <a:pt x="0" y="167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7151863" y="1583807"/>
              <a:ext cx="692533" cy="1678868"/>
            </a:xfrm>
            <a:custGeom>
              <a:avLst/>
              <a:gdLst/>
              <a:ahLst/>
              <a:cxnLst/>
              <a:rect l="l" t="t" r="r" b="b"/>
              <a:pathLst>
                <a:path w="692533" h="1678868">
                  <a:moveTo>
                    <a:pt x="0" y="0"/>
                  </a:moveTo>
                  <a:lnTo>
                    <a:pt x="692532" y="0"/>
                  </a:lnTo>
                  <a:lnTo>
                    <a:pt x="692532" y="1678868"/>
                  </a:lnTo>
                  <a:lnTo>
                    <a:pt x="0" y="16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20084350" y="2473060"/>
              <a:ext cx="698743" cy="1023799"/>
            </a:xfrm>
            <a:custGeom>
              <a:avLst/>
              <a:gdLst/>
              <a:ahLst/>
              <a:cxnLst/>
              <a:rect l="l" t="t" r="r" b="b"/>
              <a:pathLst>
                <a:path w="698743" h="1023799">
                  <a:moveTo>
                    <a:pt x="0" y="0"/>
                  </a:moveTo>
                  <a:lnTo>
                    <a:pt x="698743" y="0"/>
                  </a:lnTo>
                  <a:lnTo>
                    <a:pt x="698743" y="1023799"/>
                  </a:lnTo>
                  <a:lnTo>
                    <a:pt x="0" y="1023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152420">
              <a:off x="17812312" y="1630033"/>
              <a:ext cx="617347" cy="1391205"/>
            </a:xfrm>
            <a:custGeom>
              <a:avLst/>
              <a:gdLst/>
              <a:ahLst/>
              <a:cxnLst/>
              <a:rect l="l" t="t" r="r" b="b"/>
              <a:pathLst>
                <a:path w="617347" h="1391205">
                  <a:moveTo>
                    <a:pt x="0" y="0"/>
                  </a:moveTo>
                  <a:lnTo>
                    <a:pt x="617347" y="0"/>
                  </a:lnTo>
                  <a:lnTo>
                    <a:pt x="617347" y="1391205"/>
                  </a:lnTo>
                  <a:lnTo>
                    <a:pt x="0" y="1391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4577635" y="816252"/>
              <a:ext cx="700575" cy="716701"/>
            </a:xfrm>
            <a:custGeom>
              <a:avLst/>
              <a:gdLst/>
              <a:ahLst/>
              <a:cxnLst/>
              <a:rect l="l" t="t" r="r" b="b"/>
              <a:pathLst>
                <a:path w="700575" h="716701">
                  <a:moveTo>
                    <a:pt x="0" y="0"/>
                  </a:moveTo>
                  <a:lnTo>
                    <a:pt x="700575" y="0"/>
                  </a:lnTo>
                  <a:lnTo>
                    <a:pt x="700575" y="716701"/>
                  </a:lnTo>
                  <a:lnTo>
                    <a:pt x="0" y="716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8">
                <a:extLst>
                  <a:ext uri="{96DAC541-7B7A-43D3-8B79-37D633B846F1}">
                    <asvg:svgBlip xmlns:asvg="http://schemas.microsoft.com/office/drawing/2016/SVG/main" r:embed="rId6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5499373">
              <a:off x="25530595" y="1940068"/>
              <a:ext cx="1493017" cy="884613"/>
            </a:xfrm>
            <a:custGeom>
              <a:avLst/>
              <a:gdLst/>
              <a:ahLst/>
              <a:cxnLst/>
              <a:rect l="l" t="t" r="r" b="b"/>
              <a:pathLst>
                <a:path w="1493017" h="884613">
                  <a:moveTo>
                    <a:pt x="0" y="0"/>
                  </a:moveTo>
                  <a:lnTo>
                    <a:pt x="1493017" y="0"/>
                  </a:lnTo>
                  <a:lnTo>
                    <a:pt x="1493017" y="884613"/>
                  </a:lnTo>
                  <a:lnTo>
                    <a:pt x="0" y="884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0">
                <a:extLst>
                  <a:ext uri="{96DAC541-7B7A-43D3-8B79-37D633B846F1}">
                    <asvg:svgBlip xmlns:asvg="http://schemas.microsoft.com/office/drawing/2016/SVG/main" r:embed="rId7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24928283" y="655660"/>
              <a:ext cx="838060" cy="563596"/>
            </a:xfrm>
            <a:custGeom>
              <a:avLst/>
              <a:gdLst/>
              <a:ahLst/>
              <a:cxnLst/>
              <a:rect l="l" t="t" r="r" b="b"/>
              <a:pathLst>
                <a:path w="838060" h="563596">
                  <a:moveTo>
                    <a:pt x="0" y="0"/>
                  </a:moveTo>
                  <a:lnTo>
                    <a:pt x="838061" y="0"/>
                  </a:lnTo>
                  <a:lnTo>
                    <a:pt x="838061" y="563596"/>
                  </a:lnTo>
                  <a:lnTo>
                    <a:pt x="0" y="5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2">
                <a:extLst>
                  <a:ext uri="{96DAC541-7B7A-43D3-8B79-37D633B846F1}">
                    <asvg:svgBlip xmlns:asvg="http://schemas.microsoft.com/office/drawing/2016/SVG/main" r:embed="rId7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9051748" y="655660"/>
              <a:ext cx="665347" cy="724187"/>
            </a:xfrm>
            <a:custGeom>
              <a:avLst/>
              <a:gdLst/>
              <a:ahLst/>
              <a:cxnLst/>
              <a:rect l="l" t="t" r="r" b="b"/>
              <a:pathLst>
                <a:path w="665347" h="724187">
                  <a:moveTo>
                    <a:pt x="0" y="0"/>
                  </a:moveTo>
                  <a:lnTo>
                    <a:pt x="665347" y="0"/>
                  </a:lnTo>
                  <a:lnTo>
                    <a:pt x="665347" y="724187"/>
                  </a:lnTo>
                  <a:lnTo>
                    <a:pt x="0" y="724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4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28410533" y="1428351"/>
              <a:ext cx="998516" cy="2406062"/>
            </a:xfrm>
            <a:custGeom>
              <a:avLst/>
              <a:gdLst/>
              <a:ahLst/>
              <a:cxnLst/>
              <a:rect l="l" t="t" r="r" b="b"/>
              <a:pathLst>
                <a:path w="998516" h="2406062">
                  <a:moveTo>
                    <a:pt x="0" y="0"/>
                  </a:moveTo>
                  <a:lnTo>
                    <a:pt x="998516" y="0"/>
                  </a:lnTo>
                  <a:lnTo>
                    <a:pt x="998516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6">
                <a:extLst>
                  <a:ext uri="{96DAC541-7B7A-43D3-8B79-37D633B846F1}">
                    <asvg:svgBlip xmlns:asvg="http://schemas.microsoft.com/office/drawing/2016/SVG/main" r:embed="rId7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21936419" y="2050894"/>
              <a:ext cx="10306927" cy="1868131"/>
            </a:xfrm>
            <a:custGeom>
              <a:avLst/>
              <a:gdLst/>
              <a:ahLst/>
              <a:cxnLst/>
              <a:rect l="l" t="t" r="r" b="b"/>
              <a:pathLst>
                <a:path w="10306927" h="1868131">
                  <a:moveTo>
                    <a:pt x="10306927" y="0"/>
                  </a:moveTo>
                  <a:lnTo>
                    <a:pt x="0" y="0"/>
                  </a:lnTo>
                  <a:lnTo>
                    <a:pt x="0" y="1868131"/>
                  </a:lnTo>
                  <a:lnTo>
                    <a:pt x="10306927" y="1868131"/>
                  </a:lnTo>
                  <a:lnTo>
                    <a:pt x="10306927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 rot="-1956052">
              <a:off x="26734276" y="2323596"/>
              <a:ext cx="1498222" cy="1118048"/>
            </a:xfrm>
            <a:custGeom>
              <a:avLst/>
              <a:gdLst/>
              <a:ahLst/>
              <a:cxnLst/>
              <a:rect l="l" t="t" r="r" b="b"/>
              <a:pathLst>
                <a:path w="1498222" h="1118048">
                  <a:moveTo>
                    <a:pt x="0" y="0"/>
                  </a:moveTo>
                  <a:lnTo>
                    <a:pt x="1498222" y="0"/>
                  </a:lnTo>
                  <a:lnTo>
                    <a:pt x="1498222" y="1118048"/>
                  </a:lnTo>
                  <a:lnTo>
                    <a:pt x="0" y="1118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8">
                <a:extLs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15685583" y="1532953"/>
              <a:ext cx="1072580" cy="1853269"/>
            </a:xfrm>
            <a:custGeom>
              <a:avLst/>
              <a:gdLst/>
              <a:ahLst/>
              <a:cxnLst/>
              <a:rect l="l" t="t" r="r" b="b"/>
              <a:pathLst>
                <a:path w="1072580" h="1853269">
                  <a:moveTo>
                    <a:pt x="0" y="0"/>
                  </a:moveTo>
                  <a:lnTo>
                    <a:pt x="1072580" y="0"/>
                  </a:lnTo>
                  <a:lnTo>
                    <a:pt x="1072580" y="1853269"/>
                  </a:lnTo>
                  <a:lnTo>
                    <a:pt x="0" y="185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0">
                <a:extLs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25474314" y="1954885"/>
              <a:ext cx="507786" cy="1281478"/>
            </a:xfrm>
            <a:custGeom>
              <a:avLst/>
              <a:gdLst/>
              <a:ahLst/>
              <a:cxnLst/>
              <a:rect l="l" t="t" r="r" b="b"/>
              <a:pathLst>
                <a:path w="507786" h="1281478">
                  <a:moveTo>
                    <a:pt x="0" y="0"/>
                  </a:moveTo>
                  <a:lnTo>
                    <a:pt x="507785" y="0"/>
                  </a:lnTo>
                  <a:lnTo>
                    <a:pt x="507785" y="1281477"/>
                  </a:lnTo>
                  <a:lnTo>
                    <a:pt x="0" y="1281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2">
                <a:extLs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5107074" y="1954885"/>
              <a:ext cx="3012153" cy="2078385"/>
            </a:xfrm>
            <a:custGeom>
              <a:avLst/>
              <a:gdLst/>
              <a:ahLst/>
              <a:cxnLst/>
              <a:rect l="l" t="t" r="r" b="b"/>
              <a:pathLst>
                <a:path w="3012153" h="2078385">
                  <a:moveTo>
                    <a:pt x="0" y="0"/>
                  </a:moveTo>
                  <a:lnTo>
                    <a:pt x="3012153" y="0"/>
                  </a:lnTo>
                  <a:lnTo>
                    <a:pt x="3012153" y="2078385"/>
                  </a:lnTo>
                  <a:lnTo>
                    <a:pt x="0" y="2078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4">
                <a:extLst>
                  <a:ext uri="{96DAC541-7B7A-43D3-8B79-37D633B846F1}">
                    <asvg:svgBlip xmlns:asvg="http://schemas.microsoft.com/office/drawing/2016/SVG/main" r:embed="rId8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5355577" y="1065011"/>
              <a:ext cx="1718008" cy="2117729"/>
            </a:xfrm>
            <a:custGeom>
              <a:avLst/>
              <a:gdLst/>
              <a:ahLst/>
              <a:cxnLst/>
              <a:rect l="l" t="t" r="r" b="b"/>
              <a:pathLst>
                <a:path w="1718008" h="2117729">
                  <a:moveTo>
                    <a:pt x="0" y="0"/>
                  </a:moveTo>
                  <a:lnTo>
                    <a:pt x="1718008" y="0"/>
                  </a:lnTo>
                  <a:lnTo>
                    <a:pt x="1718008" y="2117729"/>
                  </a:lnTo>
                  <a:lnTo>
                    <a:pt x="0" y="2117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6">
                <a:extLst>
                  <a:ext uri="{96DAC541-7B7A-43D3-8B79-37D633B846F1}">
                    <asvg:svgBlip xmlns:asvg="http://schemas.microsoft.com/office/drawing/2016/SVG/main" r:embed="rId8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rot="1408242" flipH="1">
              <a:off x="19898332" y="1430654"/>
              <a:ext cx="696670" cy="1514501"/>
            </a:xfrm>
            <a:custGeom>
              <a:avLst/>
              <a:gdLst/>
              <a:ahLst/>
              <a:cxnLst/>
              <a:rect l="l" t="t" r="r" b="b"/>
              <a:pathLst>
                <a:path w="696670" h="1514501">
                  <a:moveTo>
                    <a:pt x="696671" y="0"/>
                  </a:moveTo>
                  <a:lnTo>
                    <a:pt x="0" y="0"/>
                  </a:lnTo>
                  <a:lnTo>
                    <a:pt x="0" y="1514501"/>
                  </a:lnTo>
                  <a:lnTo>
                    <a:pt x="696671" y="1514501"/>
                  </a:lnTo>
                  <a:lnTo>
                    <a:pt x="696671" y="0"/>
                  </a:lnTo>
                  <a:close/>
                </a:path>
              </a:pathLst>
            </a:custGeom>
            <a:blipFill>
              <a:blip r:embed="rId88">
                <a:extLst>
                  <a:ext uri="{96DAC541-7B7A-43D3-8B79-37D633B846F1}">
                    <asvg:svgBlip xmlns:asvg="http://schemas.microsoft.com/office/drawing/2016/SVG/main" r:embed="rId8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8717068" y="1450061"/>
              <a:ext cx="564745" cy="1751149"/>
            </a:xfrm>
            <a:custGeom>
              <a:avLst/>
              <a:gdLst/>
              <a:ahLst/>
              <a:cxnLst/>
              <a:rect l="l" t="t" r="r" b="b"/>
              <a:pathLst>
                <a:path w="564745" h="1751149">
                  <a:moveTo>
                    <a:pt x="0" y="0"/>
                  </a:moveTo>
                  <a:lnTo>
                    <a:pt x="564745" y="0"/>
                  </a:lnTo>
                  <a:lnTo>
                    <a:pt x="564745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0">
                <a:extLst>
                  <a:ext uri="{96DAC541-7B7A-43D3-8B79-37D633B846F1}">
                    <asvg:svgBlip xmlns:asvg="http://schemas.microsoft.com/office/drawing/2016/SVG/main" r:embed="rId9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28871050" y="1890197"/>
              <a:ext cx="1209548" cy="979734"/>
            </a:xfrm>
            <a:custGeom>
              <a:avLst/>
              <a:gdLst/>
              <a:ahLst/>
              <a:cxnLst/>
              <a:rect l="l" t="t" r="r" b="b"/>
              <a:pathLst>
                <a:path w="1209548" h="979734">
                  <a:moveTo>
                    <a:pt x="0" y="0"/>
                  </a:moveTo>
                  <a:lnTo>
                    <a:pt x="1209548" y="0"/>
                  </a:lnTo>
                  <a:lnTo>
                    <a:pt x="1209548" y="979734"/>
                  </a:lnTo>
                  <a:lnTo>
                    <a:pt x="0" y="979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2">
                <a:extLst>
                  <a:ext uri="{96DAC541-7B7A-43D3-8B79-37D633B846F1}">
                    <asvg:svgBlip xmlns:asvg="http://schemas.microsoft.com/office/drawing/2016/SVG/main" r:embed="rId9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5661938" y="552777"/>
              <a:ext cx="763939" cy="1751149"/>
            </a:xfrm>
            <a:custGeom>
              <a:avLst/>
              <a:gdLst/>
              <a:ahLst/>
              <a:cxnLst/>
              <a:rect l="l" t="t" r="r" b="b"/>
              <a:pathLst>
                <a:path w="763939" h="1751149">
                  <a:moveTo>
                    <a:pt x="0" y="0"/>
                  </a:moveTo>
                  <a:lnTo>
                    <a:pt x="763938" y="0"/>
                  </a:lnTo>
                  <a:lnTo>
                    <a:pt x="763938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4">
                <a:extLst>
                  <a:ext uri="{96DAC541-7B7A-43D3-8B79-37D633B846F1}">
                    <asvg:svgBlip xmlns:asvg="http://schemas.microsoft.com/office/drawing/2016/SVG/main" r:embed="rId9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20272856" y="1763800"/>
              <a:ext cx="1051784" cy="1284621"/>
            </a:xfrm>
            <a:custGeom>
              <a:avLst/>
              <a:gdLst/>
              <a:ahLst/>
              <a:cxnLst/>
              <a:rect l="l" t="t" r="r" b="b"/>
              <a:pathLst>
                <a:path w="1051784" h="1284621">
                  <a:moveTo>
                    <a:pt x="0" y="0"/>
                  </a:moveTo>
                  <a:lnTo>
                    <a:pt x="1051784" y="0"/>
                  </a:lnTo>
                  <a:lnTo>
                    <a:pt x="1051784" y="1284621"/>
                  </a:lnTo>
                  <a:lnTo>
                    <a:pt x="0" y="128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6">
                <a:extLst>
                  <a:ext uri="{96DAC541-7B7A-43D3-8B79-37D633B846F1}">
                    <asvg:svgBlip xmlns:asvg="http://schemas.microsoft.com/office/drawing/2016/SVG/main" r:embed="rId9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22070041" y="1017754"/>
              <a:ext cx="144470" cy="1751149"/>
            </a:xfrm>
            <a:custGeom>
              <a:avLst/>
              <a:gdLst/>
              <a:ahLst/>
              <a:cxnLst/>
              <a:rect l="l" t="t" r="r" b="b"/>
              <a:pathLst>
                <a:path w="144470" h="1751149">
                  <a:moveTo>
                    <a:pt x="0" y="0"/>
                  </a:moveTo>
                  <a:lnTo>
                    <a:pt x="144470" y="0"/>
                  </a:lnTo>
                  <a:lnTo>
                    <a:pt x="144470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8">
                <a:extLst>
                  <a:ext uri="{96DAC541-7B7A-43D3-8B79-37D633B846F1}">
                    <asvg:svgBlip xmlns:asvg="http://schemas.microsoft.com/office/drawing/2016/SVG/main" r:embed="rId9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4979175" y="949813"/>
              <a:ext cx="963132" cy="1751149"/>
            </a:xfrm>
            <a:custGeom>
              <a:avLst/>
              <a:gdLst/>
              <a:ahLst/>
              <a:cxnLst/>
              <a:rect l="l" t="t" r="r" b="b"/>
              <a:pathLst>
                <a:path w="963132" h="1751149">
                  <a:moveTo>
                    <a:pt x="0" y="0"/>
                  </a:moveTo>
                  <a:lnTo>
                    <a:pt x="963132" y="0"/>
                  </a:lnTo>
                  <a:lnTo>
                    <a:pt x="963132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0">
                <a:extLst>
                  <a:ext uri="{96DAC541-7B7A-43D3-8B79-37D633B846F1}">
                    <asvg:svgBlip xmlns:asvg="http://schemas.microsoft.com/office/drawing/2016/SVG/main" r:embed="rId10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23428983" y="1485214"/>
              <a:ext cx="748616" cy="1751149"/>
            </a:xfrm>
            <a:custGeom>
              <a:avLst/>
              <a:gdLst/>
              <a:ahLst/>
              <a:cxnLst/>
              <a:rect l="l" t="t" r="r" b="b"/>
              <a:pathLst>
                <a:path w="748616" h="1751149">
                  <a:moveTo>
                    <a:pt x="0" y="0"/>
                  </a:moveTo>
                  <a:lnTo>
                    <a:pt x="748616" y="0"/>
                  </a:lnTo>
                  <a:lnTo>
                    <a:pt x="748616" y="1751148"/>
                  </a:lnTo>
                  <a:lnTo>
                    <a:pt x="0" y="175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2">
                <a:extLst>
                  <a:ext uri="{96DAC541-7B7A-43D3-8B79-37D633B846F1}">
                    <asvg:svgBlip xmlns:asvg="http://schemas.microsoft.com/office/drawing/2016/SVG/main" r:embed="rId10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>
              <a:off x="24177599" y="1369268"/>
              <a:ext cx="1080270" cy="1474771"/>
            </a:xfrm>
            <a:custGeom>
              <a:avLst/>
              <a:gdLst/>
              <a:ahLst/>
              <a:cxnLst/>
              <a:rect l="l" t="t" r="r" b="b"/>
              <a:pathLst>
                <a:path w="1080270" h="1474771">
                  <a:moveTo>
                    <a:pt x="0" y="0"/>
                  </a:moveTo>
                  <a:lnTo>
                    <a:pt x="1080270" y="0"/>
                  </a:lnTo>
                  <a:lnTo>
                    <a:pt x="1080270" y="1474772"/>
                  </a:lnTo>
                  <a:lnTo>
                    <a:pt x="0" y="147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4">
                <a:extLst>
                  <a:ext uri="{96DAC541-7B7A-43D3-8B79-37D633B846F1}">
                    <asvg:svgBlip xmlns:asvg="http://schemas.microsoft.com/office/drawing/2016/SVG/main" r:embed="rId10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28318529" y="1098049"/>
              <a:ext cx="450921" cy="1751149"/>
            </a:xfrm>
            <a:custGeom>
              <a:avLst/>
              <a:gdLst/>
              <a:ahLst/>
              <a:cxnLst/>
              <a:rect l="l" t="t" r="r" b="b"/>
              <a:pathLst>
                <a:path w="450921" h="1751149">
                  <a:moveTo>
                    <a:pt x="0" y="0"/>
                  </a:moveTo>
                  <a:lnTo>
                    <a:pt x="450921" y="0"/>
                  </a:lnTo>
                  <a:lnTo>
                    <a:pt x="450921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6">
                <a:extLst>
                  <a:ext uri="{96DAC541-7B7A-43D3-8B79-37D633B846F1}">
                    <asvg:svgBlip xmlns:asvg="http://schemas.microsoft.com/office/drawing/2016/SVG/main" r:embed="rId10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27540403" y="1017754"/>
              <a:ext cx="1036357" cy="1950790"/>
            </a:xfrm>
            <a:custGeom>
              <a:avLst/>
              <a:gdLst/>
              <a:ahLst/>
              <a:cxnLst/>
              <a:rect l="l" t="t" r="r" b="b"/>
              <a:pathLst>
                <a:path w="1036357" h="1950790">
                  <a:moveTo>
                    <a:pt x="0" y="0"/>
                  </a:moveTo>
                  <a:lnTo>
                    <a:pt x="1036357" y="0"/>
                  </a:lnTo>
                  <a:lnTo>
                    <a:pt x="1036357" y="1950790"/>
                  </a:lnTo>
                  <a:lnTo>
                    <a:pt x="0" y="195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8">
                <a:extLst>
                  <a:ext uri="{96DAC541-7B7A-43D3-8B79-37D633B846F1}">
                    <asvg:svgBlip xmlns:asvg="http://schemas.microsoft.com/office/drawing/2016/SVG/main" r:embed="rId10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28640588" y="2234844"/>
              <a:ext cx="1049541" cy="721559"/>
            </a:xfrm>
            <a:custGeom>
              <a:avLst/>
              <a:gdLst/>
              <a:ahLst/>
              <a:cxnLst/>
              <a:rect l="l" t="t" r="r" b="b"/>
              <a:pathLst>
                <a:path w="1049541" h="721559">
                  <a:moveTo>
                    <a:pt x="0" y="0"/>
                  </a:moveTo>
                  <a:lnTo>
                    <a:pt x="1049541" y="0"/>
                  </a:lnTo>
                  <a:lnTo>
                    <a:pt x="1049541" y="721559"/>
                  </a:lnTo>
                  <a:lnTo>
                    <a:pt x="0" y="721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0">
                <a:extLst>
                  <a:ext uri="{96DAC541-7B7A-43D3-8B79-37D633B846F1}">
                    <asvg:svgBlip xmlns:asvg="http://schemas.microsoft.com/office/drawing/2016/SVG/main" r:embed="rId1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28967991" y="780972"/>
              <a:ext cx="1015666" cy="1751149"/>
            </a:xfrm>
            <a:custGeom>
              <a:avLst/>
              <a:gdLst/>
              <a:ahLst/>
              <a:cxnLst/>
              <a:rect l="l" t="t" r="r" b="b"/>
              <a:pathLst>
                <a:path w="1015666" h="1751149">
                  <a:moveTo>
                    <a:pt x="0" y="0"/>
                  </a:moveTo>
                  <a:lnTo>
                    <a:pt x="1015666" y="0"/>
                  </a:lnTo>
                  <a:lnTo>
                    <a:pt x="1015666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2">
                <a:extLst>
                  <a:ext uri="{96DAC541-7B7A-43D3-8B79-37D633B846F1}">
                    <asvg:svgBlip xmlns:asvg="http://schemas.microsoft.com/office/drawing/2016/SVG/main" r:embed="rId1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3540290" y="1233811"/>
              <a:ext cx="584446" cy="1751149"/>
            </a:xfrm>
            <a:custGeom>
              <a:avLst/>
              <a:gdLst/>
              <a:ahLst/>
              <a:cxnLst/>
              <a:rect l="l" t="t" r="r" b="b"/>
              <a:pathLst>
                <a:path w="584446" h="1751149">
                  <a:moveTo>
                    <a:pt x="0" y="0"/>
                  </a:moveTo>
                  <a:lnTo>
                    <a:pt x="584446" y="0"/>
                  </a:lnTo>
                  <a:lnTo>
                    <a:pt x="584446" y="1751149"/>
                  </a:lnTo>
                  <a:lnTo>
                    <a:pt x="0" y="1751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4">
                <a:extLst>
                  <a:ext uri="{96DAC541-7B7A-43D3-8B79-37D633B846F1}">
                    <asvg:svgBlip xmlns:asvg="http://schemas.microsoft.com/office/drawing/2016/SVG/main" r:embed="rId1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>
              <a:off x="15246935" y="1540630"/>
              <a:ext cx="685728" cy="2406062"/>
            </a:xfrm>
            <a:custGeom>
              <a:avLst/>
              <a:gdLst/>
              <a:ahLst/>
              <a:cxnLst/>
              <a:rect l="l" t="t" r="r" b="b"/>
              <a:pathLst>
                <a:path w="685728" h="2406062">
                  <a:moveTo>
                    <a:pt x="0" y="0"/>
                  </a:moveTo>
                  <a:lnTo>
                    <a:pt x="685728" y="0"/>
                  </a:lnTo>
                  <a:lnTo>
                    <a:pt x="685728" y="2406062"/>
                  </a:lnTo>
                  <a:lnTo>
                    <a:pt x="0" y="2406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6">
                <a:extLst>
                  <a:ext uri="{96DAC541-7B7A-43D3-8B79-37D633B846F1}">
                    <asvg:svgBlip xmlns:asvg="http://schemas.microsoft.com/office/drawing/2016/SVG/main" r:embed="rId1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>
              <a:off x="9278945" y="1424210"/>
              <a:ext cx="765665" cy="1458410"/>
            </a:xfrm>
            <a:custGeom>
              <a:avLst/>
              <a:gdLst/>
              <a:ahLst/>
              <a:cxnLst/>
              <a:rect l="l" t="t" r="r" b="b"/>
              <a:pathLst>
                <a:path w="765665" h="1458410">
                  <a:moveTo>
                    <a:pt x="0" y="0"/>
                  </a:moveTo>
                  <a:lnTo>
                    <a:pt x="765665" y="0"/>
                  </a:lnTo>
                  <a:lnTo>
                    <a:pt x="765665" y="1458410"/>
                  </a:lnTo>
                  <a:lnTo>
                    <a:pt x="0" y="1458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8">
                <a:extLst>
                  <a:ext uri="{96DAC541-7B7A-43D3-8B79-37D633B846F1}">
                    <asvg:svgBlip xmlns:asvg="http://schemas.microsoft.com/office/drawing/2016/SVG/main" r:embed="rId1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22902775" y="1958297"/>
              <a:ext cx="768000" cy="895627"/>
            </a:xfrm>
            <a:custGeom>
              <a:avLst/>
              <a:gdLst/>
              <a:ahLst/>
              <a:cxnLst/>
              <a:rect l="l" t="t" r="r" b="b"/>
              <a:pathLst>
                <a:path w="768000" h="895627">
                  <a:moveTo>
                    <a:pt x="0" y="0"/>
                  </a:moveTo>
                  <a:lnTo>
                    <a:pt x="768000" y="0"/>
                  </a:lnTo>
                  <a:lnTo>
                    <a:pt x="768000" y="895627"/>
                  </a:lnTo>
                  <a:lnTo>
                    <a:pt x="0" y="895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0">
                <a:extLst>
                  <a:ext uri="{96DAC541-7B7A-43D3-8B79-37D633B846F1}">
                    <asvg:svgBlip xmlns:asvg="http://schemas.microsoft.com/office/drawing/2016/SVG/main" r:embed="rId1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>
              <a:off x="5001141" y="1423189"/>
              <a:ext cx="687166" cy="1238136"/>
            </a:xfrm>
            <a:custGeom>
              <a:avLst/>
              <a:gdLst/>
              <a:ahLst/>
              <a:cxnLst/>
              <a:rect l="l" t="t" r="r" b="b"/>
              <a:pathLst>
                <a:path w="687166" h="1238136">
                  <a:moveTo>
                    <a:pt x="0" y="0"/>
                  </a:moveTo>
                  <a:lnTo>
                    <a:pt x="687166" y="0"/>
                  </a:lnTo>
                  <a:lnTo>
                    <a:pt x="687166" y="1238136"/>
                  </a:lnTo>
                  <a:lnTo>
                    <a:pt x="0" y="1238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2">
                <a:extLst>
                  <a:ext uri="{96DAC541-7B7A-43D3-8B79-37D633B846F1}">
                    <asvg:svgBlip xmlns:asvg="http://schemas.microsoft.com/office/drawing/2016/SVG/main" r:embed="rId1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>
              <a:off x="28410533" y="1836989"/>
              <a:ext cx="865238" cy="1730476"/>
            </a:xfrm>
            <a:custGeom>
              <a:avLst/>
              <a:gdLst/>
              <a:ahLst/>
              <a:cxnLst/>
              <a:rect l="l" t="t" r="r" b="b"/>
              <a:pathLst>
                <a:path w="865238" h="1730476">
                  <a:moveTo>
                    <a:pt x="0" y="0"/>
                  </a:moveTo>
                  <a:lnTo>
                    <a:pt x="865238" y="0"/>
                  </a:lnTo>
                  <a:lnTo>
                    <a:pt x="865238" y="1730476"/>
                  </a:lnTo>
                  <a:lnTo>
                    <a:pt x="0" y="1730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4">
                <a:extLst>
                  <a:ext uri="{96DAC541-7B7A-43D3-8B79-37D633B846F1}">
                    <asvg:svgBlip xmlns:asvg="http://schemas.microsoft.com/office/drawing/2016/SVG/main" r:embed="rId1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28934550" y="0"/>
              <a:ext cx="1676606" cy="2050894"/>
            </a:xfrm>
            <a:custGeom>
              <a:avLst/>
              <a:gdLst/>
              <a:ahLst/>
              <a:cxnLst/>
              <a:rect l="l" t="t" r="r" b="b"/>
              <a:pathLst>
                <a:path w="1676606" h="2050894">
                  <a:moveTo>
                    <a:pt x="0" y="0"/>
                  </a:moveTo>
                  <a:lnTo>
                    <a:pt x="1676606" y="0"/>
                  </a:lnTo>
                  <a:lnTo>
                    <a:pt x="1676606" y="2050894"/>
                  </a:lnTo>
                  <a:lnTo>
                    <a:pt x="0" y="2050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6">
                <a:extLst>
                  <a:ext uri="{96DAC541-7B7A-43D3-8B79-37D633B846F1}">
                    <asvg:svgBlip xmlns:asvg="http://schemas.microsoft.com/office/drawing/2016/SVG/main" r:embed="rId1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rot="1734144">
              <a:off x="4856417" y="617006"/>
              <a:ext cx="1056971" cy="1205097"/>
            </a:xfrm>
            <a:custGeom>
              <a:avLst/>
              <a:gdLst/>
              <a:ahLst/>
              <a:cxnLst/>
              <a:rect l="l" t="t" r="r" b="b"/>
              <a:pathLst>
                <a:path w="1056971" h="1205097">
                  <a:moveTo>
                    <a:pt x="0" y="0"/>
                  </a:moveTo>
                  <a:lnTo>
                    <a:pt x="1056971" y="0"/>
                  </a:lnTo>
                  <a:lnTo>
                    <a:pt x="1056971" y="1205097"/>
                  </a:lnTo>
                  <a:lnTo>
                    <a:pt x="0" y="120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8">
                <a:extLst>
                  <a:ext uri="{96DAC541-7B7A-43D3-8B79-37D633B846F1}">
                    <asvg:svgBlip xmlns:asvg="http://schemas.microsoft.com/office/drawing/2016/SVG/main" r:embed="rId12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3" name="Freeform 73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131"/>
            <a:stretch>
              <a:fillRect l="-6256" r="-6256"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 l="-6256" r="-6256"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813266" y="5495567"/>
            <a:ext cx="3307751" cy="5389411"/>
          </a:xfrm>
          <a:custGeom>
            <a:avLst/>
            <a:gdLst/>
            <a:ahLst/>
            <a:cxnLst/>
            <a:rect l="l" t="t" r="r" b="b"/>
            <a:pathLst>
              <a:path w="3307751" h="5389411">
                <a:moveTo>
                  <a:pt x="0" y="0"/>
                </a:moveTo>
                <a:lnTo>
                  <a:pt x="3307751" y="0"/>
                </a:lnTo>
                <a:lnTo>
                  <a:pt x="3307751" y="5389411"/>
                </a:lnTo>
                <a:lnTo>
                  <a:pt x="0" y="5389411"/>
                </a:lnTo>
                <a:lnTo>
                  <a:pt x="0" y="0"/>
                </a:lnTo>
                <a:close/>
              </a:path>
            </a:pathLst>
          </a:custGeom>
          <a:blipFill>
            <a:blip r:embed="rId133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4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4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7">
              <a:extLst>
                <a:ext uri="{96DAC541-7B7A-43D3-8B79-37D633B846F1}">
                  <asvg:svgBlip xmlns:asvg="http://schemas.microsoft.com/office/drawing/2016/SVG/main" r:embed="rId138"/>
                </a:ext>
              </a:extLst>
            </a:blip>
            <a:stretch>
              <a:fillRect/>
            </a:stretch>
          </a:blipFill>
        </p:spPr>
      </p:sp>
      <p:pic>
        <p:nvPicPr>
          <p:cNvPr id="85" name="Picture 85"/>
          <p:cNvPicPr>
            <a:picLocks noChangeAspect="1"/>
          </p:cNvPicPr>
          <p:nvPr/>
        </p:nvPicPr>
        <p:blipFill>
          <a:blip r:embed="rId139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140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88" name="TextBox 88"/>
          <p:cNvSpPr txBox="1"/>
          <p:nvPr/>
        </p:nvSpPr>
        <p:spPr>
          <a:xfrm>
            <a:off x="6245289" y="40986"/>
            <a:ext cx="5366553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الثاني عشر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946741" y="2148017"/>
            <a:ext cx="8408089" cy="367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أصدقاء السوء قد يدفعونك نحو سلوكيات خطرة مثل تعاطي المخدرات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92" name="Picture 21">
            <a:extLst>
              <a:ext uri="{FF2B5EF4-FFF2-40B4-BE49-F238E27FC236}">
                <a16:creationId xmlns:a16="http://schemas.microsoft.com/office/drawing/2014/main" id="{73ACC7F7-5113-A7D2-074A-021D28F50346}"/>
              </a:ext>
            </a:extLst>
          </p:cNvPr>
          <p:cNvPicPr>
            <a:picLocks noChangeAspect="1"/>
          </p:cNvPicPr>
          <p:nvPr/>
        </p:nvPicPr>
        <p:blipFill>
          <a:blip r:embed="rId141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93" name="TextBox 25">
            <a:extLst>
              <a:ext uri="{FF2B5EF4-FFF2-40B4-BE49-F238E27FC236}">
                <a16:creationId xmlns:a16="http://schemas.microsoft.com/office/drawing/2014/main" id="{668C0633-D49B-E7E3-E17F-A14400BC4194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2">
              <a:extLst>
                <a:ext uri="{96DAC541-7B7A-43D3-8B79-37D633B846F1}">
                  <asvg:svgBlip xmlns:asvg="http://schemas.microsoft.com/office/drawing/2016/SVG/main" r:embed="rId103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4">
              <a:extLst>
                <a:ext uri="{96DAC541-7B7A-43D3-8B79-37D633B846F1}">
                  <asvg:svgBlip xmlns:asvg="http://schemas.microsoft.com/office/drawing/2016/SVG/main" r:embed="rId105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6">
              <a:extLst>
                <a:ext uri="{96DAC541-7B7A-43D3-8B79-37D633B846F1}">
                  <asvg:svgBlip xmlns:asvg="http://schemas.microsoft.com/office/drawing/2016/SVG/main" r:embed="rId107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08">
              <a:extLst>
                <a:ext uri="{96DAC541-7B7A-43D3-8B79-37D633B846F1}">
                  <asvg:svgBlip xmlns:asvg="http://schemas.microsoft.com/office/drawing/2016/SVG/main" r:embed="rId109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0">
              <a:extLst>
                <a:ext uri="{96DAC541-7B7A-43D3-8B79-37D633B846F1}">
                  <asvg:svgBlip xmlns:asvg="http://schemas.microsoft.com/office/drawing/2016/SVG/main" r:embed="rId111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2">
              <a:extLst>
                <a:ext uri="{96DAC541-7B7A-43D3-8B79-37D633B846F1}">
                  <asvg:svgBlip xmlns:asvg="http://schemas.microsoft.com/office/drawing/2016/SVG/main" r:embed="rId113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4">
              <a:extLst>
                <a:ext uri="{96DAC541-7B7A-43D3-8B79-37D633B846F1}">
                  <asvg:svgBlip xmlns:asvg="http://schemas.microsoft.com/office/drawing/2016/SVG/main" r:embed="rId115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6">
              <a:extLst>
                <a:ext uri="{96DAC541-7B7A-43D3-8B79-37D633B846F1}">
                  <asvg:svgBlip xmlns:asvg="http://schemas.microsoft.com/office/drawing/2016/SVG/main" r:embed="rId117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18">
              <a:extLs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0">
              <a:extLs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2">
              <a:extLst>
                <a:ext uri="{96DAC541-7B7A-43D3-8B79-37D633B846F1}">
                  <asvg:svgBlip xmlns:asvg="http://schemas.microsoft.com/office/drawing/2016/SVG/main" r:embed="rId123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4">
              <a:extLst>
                <a:ext uri="{96DAC541-7B7A-43D3-8B79-37D633B846F1}">
                  <asvg:svgBlip xmlns:asvg="http://schemas.microsoft.com/office/drawing/2016/SVG/main" r:embed="rId125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6">
              <a:extLst>
                <a:ext uri="{96DAC541-7B7A-43D3-8B79-37D633B846F1}">
                  <asvg:svgBlip xmlns:asvg="http://schemas.microsoft.com/office/drawing/2016/SVG/main" r:embed="rId127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128"/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128"/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129"/>
            <a:stretch>
              <a:fillRect l="-6256" r="-6256"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129"/>
            <a:stretch>
              <a:fillRect l="-6256" r="-6256"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0"/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3878177" y="4583748"/>
            <a:ext cx="3639992" cy="6066653"/>
          </a:xfrm>
          <a:custGeom>
            <a:avLst/>
            <a:gdLst/>
            <a:ahLst/>
            <a:cxnLst/>
            <a:rect l="l" t="t" r="r" b="b"/>
            <a:pathLst>
              <a:path w="3639992" h="6066653">
                <a:moveTo>
                  <a:pt x="0" y="0"/>
                </a:moveTo>
                <a:lnTo>
                  <a:pt x="3639992" y="0"/>
                </a:lnTo>
                <a:lnTo>
                  <a:pt x="3639992" y="6066653"/>
                </a:lnTo>
                <a:lnTo>
                  <a:pt x="0" y="6066653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pic>
        <p:nvPicPr>
          <p:cNvPr id="83" name="Picture 83"/>
          <p:cNvPicPr>
            <a:picLocks noChangeAspect="1"/>
          </p:cNvPicPr>
          <p:nvPr/>
        </p:nvPicPr>
        <p:blipFill>
          <a:blip r:embed="rId137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84" name="TextBox 84"/>
          <p:cNvSpPr txBox="1"/>
          <p:nvPr/>
        </p:nvSpPr>
        <p:spPr>
          <a:xfrm>
            <a:off x="5767369" y="3394805"/>
            <a:ext cx="6753263" cy="207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الصحبة السيئة من أكبر أسباب</a:t>
            </a:r>
          </a:p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الانزلاق في طريق الإدمان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7">
              <a:extLst>
                <a:ext uri="{96DAC541-7B7A-43D3-8B79-37D633B846F1}">
                  <asvg:svgBlip xmlns:asvg="http://schemas.microsoft.com/office/drawing/2016/SVG/main" r:embed="rId128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9">
              <a:extLst>
                <a:ext uri="{96DAC541-7B7A-43D3-8B79-37D633B846F1}">
                  <asvg:svgBlip xmlns:asvg="http://schemas.microsoft.com/office/drawing/2016/SVG/main" r:embed="rId130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71769" y="3281469"/>
            <a:ext cx="3166148" cy="8674379"/>
          </a:xfrm>
          <a:custGeom>
            <a:avLst/>
            <a:gdLst/>
            <a:ahLst/>
            <a:cxnLst/>
            <a:rect l="l" t="t" r="r" b="b"/>
            <a:pathLst>
              <a:path w="3166148" h="8674379">
                <a:moveTo>
                  <a:pt x="0" y="0"/>
                </a:moveTo>
                <a:lnTo>
                  <a:pt x="3166148" y="0"/>
                </a:lnTo>
                <a:lnTo>
                  <a:pt x="3166148" y="8674379"/>
                </a:lnTo>
                <a:lnTo>
                  <a:pt x="0" y="8674379"/>
                </a:lnTo>
                <a:lnTo>
                  <a:pt x="0" y="0"/>
                </a:lnTo>
                <a:close/>
              </a:path>
            </a:pathLst>
          </a:custGeom>
          <a:blipFill>
            <a:blip r:embed="rId137"/>
            <a:stretch>
              <a:fillRect/>
            </a:stretch>
          </a:blipFill>
        </p:spPr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138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139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89" name="TextBox 89"/>
          <p:cNvSpPr txBox="1"/>
          <p:nvPr/>
        </p:nvSpPr>
        <p:spPr>
          <a:xfrm>
            <a:off x="6197348" y="40986"/>
            <a:ext cx="5462437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الثالث عشر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946741" y="2148017"/>
            <a:ext cx="8408089" cy="367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800"/>
              </a:lnSpc>
              <a:spcBef>
                <a:spcPct val="0"/>
              </a:spcBef>
            </a:pPr>
            <a:r>
              <a:rPr lang="ar-EG" sz="7000" b="1">
                <a:solidFill>
                  <a:srgbClr val="000000"/>
                </a:solidFill>
                <a:latin typeface="Afeesh Bold"/>
                <a:ea typeface="Afeesh Bold"/>
                <a:cs typeface="Afeesh Bold"/>
                <a:sym typeface="Afeesh Bold"/>
                <a:rtl/>
              </a:rPr>
              <a:t>يمكن التخلص من إدمان المخدرات بسهولة وبدون مساعدة أحد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93" name="Picture 21">
            <a:extLst>
              <a:ext uri="{FF2B5EF4-FFF2-40B4-BE49-F238E27FC236}">
                <a16:creationId xmlns:a16="http://schemas.microsoft.com/office/drawing/2014/main" id="{75F45EE4-2A3C-3C51-E782-6A3070729499}"/>
              </a:ext>
            </a:extLst>
          </p:cNvPr>
          <p:cNvPicPr>
            <a:picLocks noChangeAspect="1"/>
          </p:cNvPicPr>
          <p:nvPr/>
        </p:nvPicPr>
        <p:blipFill>
          <a:blip r:embed="rId140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94" name="TextBox 25">
            <a:extLst>
              <a:ext uri="{FF2B5EF4-FFF2-40B4-BE49-F238E27FC236}">
                <a16:creationId xmlns:a16="http://schemas.microsoft.com/office/drawing/2014/main" id="{74E25A87-CA68-4CC3-04EC-1D18E7F49286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7">
              <a:extLst>
                <a:ext uri="{96DAC541-7B7A-43D3-8B79-37D633B846F1}">
                  <asvg:svgBlip xmlns:asvg="http://schemas.microsoft.com/office/drawing/2016/SVG/main" r:embed="rId128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9">
              <a:extLst>
                <a:ext uri="{96DAC541-7B7A-43D3-8B79-37D633B846F1}">
                  <asvg:svgBlip xmlns:asvg="http://schemas.microsoft.com/office/drawing/2016/SVG/main" r:embed="rId130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149287" y="3281469"/>
            <a:ext cx="3166148" cy="8674379"/>
          </a:xfrm>
          <a:custGeom>
            <a:avLst/>
            <a:gdLst/>
            <a:ahLst/>
            <a:cxnLst/>
            <a:rect l="l" t="t" r="r" b="b"/>
            <a:pathLst>
              <a:path w="3166148" h="8674379">
                <a:moveTo>
                  <a:pt x="0" y="0"/>
                </a:moveTo>
                <a:lnTo>
                  <a:pt x="3166148" y="0"/>
                </a:lnTo>
                <a:lnTo>
                  <a:pt x="3166148" y="8674379"/>
                </a:lnTo>
                <a:lnTo>
                  <a:pt x="0" y="8674379"/>
                </a:lnTo>
                <a:lnTo>
                  <a:pt x="0" y="0"/>
                </a:lnTo>
                <a:close/>
              </a:path>
            </a:pathLst>
          </a:custGeom>
          <a:blipFill>
            <a:blip r:embed="rId137"/>
            <a:stretch>
              <a:fillRect/>
            </a:stretch>
          </a:blipFill>
        </p:spPr>
      </p:sp>
      <p:pic>
        <p:nvPicPr>
          <p:cNvPr id="86" name="Picture 86"/>
          <p:cNvPicPr>
            <a:picLocks noChangeAspect="1"/>
          </p:cNvPicPr>
          <p:nvPr/>
        </p:nvPicPr>
        <p:blipFill>
          <a:blip r:embed="rId138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87" name="TextBox 87"/>
          <p:cNvSpPr txBox="1"/>
          <p:nvPr/>
        </p:nvSpPr>
        <p:spPr>
          <a:xfrm>
            <a:off x="5427094" y="3394805"/>
            <a:ext cx="7433813" cy="207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66"/>
              </a:lnSpc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الإقلاع عن الإدمان يحتاج دعم طبي</a:t>
            </a:r>
          </a:p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ونفسي من مختصين وأهل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75812" flipH="1">
            <a:off x="6205425" y="8892792"/>
            <a:ext cx="757060" cy="1310927"/>
          </a:xfrm>
          <a:custGeom>
            <a:avLst/>
            <a:gdLst/>
            <a:ahLst/>
            <a:cxnLst/>
            <a:rect l="l" t="t" r="r" b="b"/>
            <a:pathLst>
              <a:path w="757060" h="1310927">
                <a:moveTo>
                  <a:pt x="757060" y="0"/>
                </a:moveTo>
                <a:lnTo>
                  <a:pt x="0" y="0"/>
                </a:lnTo>
                <a:lnTo>
                  <a:pt x="0" y="1310927"/>
                </a:lnTo>
                <a:lnTo>
                  <a:pt x="757060" y="1310927"/>
                </a:lnTo>
                <a:lnTo>
                  <a:pt x="757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60402" y="8584788"/>
            <a:ext cx="801763" cy="1098306"/>
          </a:xfrm>
          <a:custGeom>
            <a:avLst/>
            <a:gdLst/>
            <a:ahLst/>
            <a:cxnLst/>
            <a:rect l="l" t="t" r="r" b="b"/>
            <a:pathLst>
              <a:path w="801763" h="1098306">
                <a:moveTo>
                  <a:pt x="0" y="0"/>
                </a:moveTo>
                <a:lnTo>
                  <a:pt x="801763" y="0"/>
                </a:lnTo>
                <a:lnTo>
                  <a:pt x="801763" y="1098305"/>
                </a:lnTo>
                <a:lnTo>
                  <a:pt x="0" y="1098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53050" y="8944351"/>
            <a:ext cx="976180" cy="1558770"/>
          </a:xfrm>
          <a:custGeom>
            <a:avLst/>
            <a:gdLst/>
            <a:ahLst/>
            <a:cxnLst/>
            <a:rect l="l" t="t" r="r" b="b"/>
            <a:pathLst>
              <a:path w="976180" h="1558770">
                <a:moveTo>
                  <a:pt x="0" y="0"/>
                </a:moveTo>
                <a:lnTo>
                  <a:pt x="976180" y="0"/>
                </a:lnTo>
                <a:lnTo>
                  <a:pt x="976180" y="1558770"/>
                </a:lnTo>
                <a:lnTo>
                  <a:pt x="0" y="155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85817" y="8135525"/>
            <a:ext cx="852648" cy="1804546"/>
          </a:xfrm>
          <a:custGeom>
            <a:avLst/>
            <a:gdLst/>
            <a:ahLst/>
            <a:cxnLst/>
            <a:rect l="l" t="t" r="r" b="b"/>
            <a:pathLst>
              <a:path w="852648" h="1804546">
                <a:moveTo>
                  <a:pt x="0" y="0"/>
                </a:moveTo>
                <a:lnTo>
                  <a:pt x="852648" y="0"/>
                </a:lnTo>
                <a:lnTo>
                  <a:pt x="852648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97665" y="8613280"/>
            <a:ext cx="673065" cy="1467172"/>
          </a:xfrm>
          <a:custGeom>
            <a:avLst/>
            <a:gdLst/>
            <a:ahLst/>
            <a:cxnLst/>
            <a:rect l="l" t="t" r="r" b="b"/>
            <a:pathLst>
              <a:path w="673065" h="1467172">
                <a:moveTo>
                  <a:pt x="0" y="0"/>
                </a:moveTo>
                <a:lnTo>
                  <a:pt x="673065" y="0"/>
                </a:lnTo>
                <a:lnTo>
                  <a:pt x="673065" y="1467172"/>
                </a:lnTo>
                <a:lnTo>
                  <a:pt x="0" y="14671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2203120" y="8944351"/>
            <a:ext cx="760789" cy="869473"/>
          </a:xfrm>
          <a:custGeom>
            <a:avLst/>
            <a:gdLst/>
            <a:ahLst/>
            <a:cxnLst/>
            <a:rect l="l" t="t" r="r" b="b"/>
            <a:pathLst>
              <a:path w="760789" h="869473">
                <a:moveTo>
                  <a:pt x="0" y="0"/>
                </a:moveTo>
                <a:lnTo>
                  <a:pt x="760788" y="0"/>
                </a:lnTo>
                <a:lnTo>
                  <a:pt x="760788" y="869473"/>
                </a:lnTo>
                <a:lnTo>
                  <a:pt x="0" y="8694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099266">
            <a:off x="412431" y="8028211"/>
            <a:ext cx="1507959" cy="1641316"/>
          </a:xfrm>
          <a:custGeom>
            <a:avLst/>
            <a:gdLst/>
            <a:ahLst/>
            <a:cxnLst/>
            <a:rect l="l" t="t" r="r" b="b"/>
            <a:pathLst>
              <a:path w="1507959" h="1641316">
                <a:moveTo>
                  <a:pt x="0" y="0"/>
                </a:moveTo>
                <a:lnTo>
                  <a:pt x="1507959" y="0"/>
                </a:lnTo>
                <a:lnTo>
                  <a:pt x="1507959" y="1641316"/>
                </a:lnTo>
                <a:lnTo>
                  <a:pt x="0" y="16413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398201" flipH="1">
            <a:off x="453296" y="8637740"/>
            <a:ext cx="1264877" cy="953401"/>
          </a:xfrm>
          <a:custGeom>
            <a:avLst/>
            <a:gdLst/>
            <a:ahLst/>
            <a:cxnLst/>
            <a:rect l="l" t="t" r="r" b="b"/>
            <a:pathLst>
              <a:path w="1264877" h="953401">
                <a:moveTo>
                  <a:pt x="1264877" y="0"/>
                </a:moveTo>
                <a:lnTo>
                  <a:pt x="0" y="0"/>
                </a:lnTo>
                <a:lnTo>
                  <a:pt x="0" y="953402"/>
                </a:lnTo>
                <a:lnTo>
                  <a:pt x="1264877" y="953402"/>
                </a:lnTo>
                <a:lnTo>
                  <a:pt x="1264877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93056" y="8192928"/>
            <a:ext cx="302262" cy="1804546"/>
          </a:xfrm>
          <a:custGeom>
            <a:avLst/>
            <a:gdLst/>
            <a:ahLst/>
            <a:cxnLst/>
            <a:rect l="l" t="t" r="r" b="b"/>
            <a:pathLst>
              <a:path w="302262" h="1804546">
                <a:moveTo>
                  <a:pt x="0" y="0"/>
                </a:moveTo>
                <a:lnTo>
                  <a:pt x="302261" y="0"/>
                </a:lnTo>
                <a:lnTo>
                  <a:pt x="302261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64686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6" y="0"/>
                </a:lnTo>
                <a:lnTo>
                  <a:pt x="7730196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29230" y="8832099"/>
            <a:ext cx="1213469" cy="1301307"/>
          </a:xfrm>
          <a:custGeom>
            <a:avLst/>
            <a:gdLst/>
            <a:ahLst/>
            <a:cxnLst/>
            <a:rect l="l" t="t" r="r" b="b"/>
            <a:pathLst>
              <a:path w="1213469" h="1301307">
                <a:moveTo>
                  <a:pt x="0" y="0"/>
                </a:moveTo>
                <a:lnTo>
                  <a:pt x="1213469" y="0"/>
                </a:lnTo>
                <a:lnTo>
                  <a:pt x="1213469" y="1301307"/>
                </a:lnTo>
                <a:lnTo>
                  <a:pt x="0" y="130130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347365" y="8892792"/>
            <a:ext cx="468618" cy="1353410"/>
          </a:xfrm>
          <a:custGeom>
            <a:avLst/>
            <a:gdLst/>
            <a:ahLst/>
            <a:cxnLst/>
            <a:rect l="l" t="t" r="r" b="b"/>
            <a:pathLst>
              <a:path w="468618" h="1353410">
                <a:moveTo>
                  <a:pt x="0" y="0"/>
                </a:moveTo>
                <a:lnTo>
                  <a:pt x="468619" y="0"/>
                </a:lnTo>
                <a:lnTo>
                  <a:pt x="468619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213562">
            <a:off x="7541891" y="9196582"/>
            <a:ext cx="2305982" cy="936805"/>
          </a:xfrm>
          <a:custGeom>
            <a:avLst/>
            <a:gdLst/>
            <a:ahLst/>
            <a:cxnLst/>
            <a:rect l="l" t="t" r="r" b="b"/>
            <a:pathLst>
              <a:path w="2305982" h="936805">
                <a:moveTo>
                  <a:pt x="0" y="0"/>
                </a:moveTo>
                <a:lnTo>
                  <a:pt x="2305981" y="0"/>
                </a:lnTo>
                <a:lnTo>
                  <a:pt x="2305981" y="936805"/>
                </a:lnTo>
                <a:lnTo>
                  <a:pt x="0" y="9368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26806" y="8441655"/>
            <a:ext cx="399256" cy="1804546"/>
          </a:xfrm>
          <a:custGeom>
            <a:avLst/>
            <a:gdLst/>
            <a:ahLst/>
            <a:cxnLst/>
            <a:rect l="l" t="t" r="r" b="b"/>
            <a:pathLst>
              <a:path w="399256" h="1804546">
                <a:moveTo>
                  <a:pt x="0" y="0"/>
                </a:moveTo>
                <a:lnTo>
                  <a:pt x="399256" y="0"/>
                </a:lnTo>
                <a:lnTo>
                  <a:pt x="399256" y="1804547"/>
                </a:lnTo>
                <a:lnTo>
                  <a:pt x="0" y="180454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53839" y="8923971"/>
            <a:ext cx="534173" cy="645526"/>
          </a:xfrm>
          <a:custGeom>
            <a:avLst/>
            <a:gdLst/>
            <a:ahLst/>
            <a:cxnLst/>
            <a:rect l="l" t="t" r="r" b="b"/>
            <a:pathLst>
              <a:path w="534173" h="645526">
                <a:moveTo>
                  <a:pt x="0" y="0"/>
                </a:moveTo>
                <a:lnTo>
                  <a:pt x="534173" y="0"/>
                </a:lnTo>
                <a:lnTo>
                  <a:pt x="534173" y="645526"/>
                </a:lnTo>
                <a:lnTo>
                  <a:pt x="0" y="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202317" y="7974813"/>
            <a:ext cx="803385" cy="1450809"/>
          </a:xfrm>
          <a:custGeom>
            <a:avLst/>
            <a:gdLst/>
            <a:ahLst/>
            <a:cxnLst/>
            <a:rect l="l" t="t" r="r" b="b"/>
            <a:pathLst>
              <a:path w="803385" h="1450809">
                <a:moveTo>
                  <a:pt x="0" y="0"/>
                </a:moveTo>
                <a:lnTo>
                  <a:pt x="803386" y="0"/>
                </a:lnTo>
                <a:lnTo>
                  <a:pt x="803386" y="1450809"/>
                </a:lnTo>
                <a:lnTo>
                  <a:pt x="0" y="1450809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3298279" y="8774196"/>
            <a:ext cx="990704" cy="1130618"/>
          </a:xfrm>
          <a:custGeom>
            <a:avLst/>
            <a:gdLst/>
            <a:ahLst/>
            <a:cxnLst/>
            <a:rect l="l" t="t" r="r" b="b"/>
            <a:pathLst>
              <a:path w="990704" h="1130618">
                <a:moveTo>
                  <a:pt x="0" y="0"/>
                </a:moveTo>
                <a:lnTo>
                  <a:pt x="990704" y="0"/>
                </a:lnTo>
                <a:lnTo>
                  <a:pt x="990704" y="1130618"/>
                </a:lnTo>
                <a:lnTo>
                  <a:pt x="0" y="113061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072378" y="8741697"/>
            <a:ext cx="623325" cy="1210339"/>
          </a:xfrm>
          <a:custGeom>
            <a:avLst/>
            <a:gdLst/>
            <a:ahLst/>
            <a:cxnLst/>
            <a:rect l="l" t="t" r="r" b="b"/>
            <a:pathLst>
              <a:path w="623325" h="1210339">
                <a:moveTo>
                  <a:pt x="0" y="0"/>
                </a:moveTo>
                <a:lnTo>
                  <a:pt x="623324" y="0"/>
                </a:lnTo>
                <a:lnTo>
                  <a:pt x="623324" y="1210339"/>
                </a:lnTo>
                <a:lnTo>
                  <a:pt x="0" y="1210339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248747" y="8338759"/>
            <a:ext cx="704103" cy="1506103"/>
          </a:xfrm>
          <a:custGeom>
            <a:avLst/>
            <a:gdLst/>
            <a:ahLst/>
            <a:cxnLst/>
            <a:rect l="l" t="t" r="r" b="b"/>
            <a:pathLst>
              <a:path w="704103" h="1506103">
                <a:moveTo>
                  <a:pt x="0" y="0"/>
                </a:moveTo>
                <a:lnTo>
                  <a:pt x="704103" y="0"/>
                </a:lnTo>
                <a:lnTo>
                  <a:pt x="704103" y="1506104"/>
                </a:lnTo>
                <a:lnTo>
                  <a:pt x="0" y="150610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55683" y="9246734"/>
            <a:ext cx="664076" cy="795301"/>
          </a:xfrm>
          <a:custGeom>
            <a:avLst/>
            <a:gdLst/>
            <a:ahLst/>
            <a:cxnLst/>
            <a:rect l="l" t="t" r="r" b="b"/>
            <a:pathLst>
              <a:path w="664076" h="795301">
                <a:moveTo>
                  <a:pt x="0" y="0"/>
                </a:moveTo>
                <a:lnTo>
                  <a:pt x="664076" y="0"/>
                </a:lnTo>
                <a:lnTo>
                  <a:pt x="664076" y="795301"/>
                </a:lnTo>
                <a:lnTo>
                  <a:pt x="0" y="795301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731840" y="9179454"/>
            <a:ext cx="867096" cy="929861"/>
          </a:xfrm>
          <a:custGeom>
            <a:avLst/>
            <a:gdLst/>
            <a:ahLst/>
            <a:cxnLst/>
            <a:rect l="l" t="t" r="r" b="b"/>
            <a:pathLst>
              <a:path w="867096" h="929861">
                <a:moveTo>
                  <a:pt x="0" y="0"/>
                </a:moveTo>
                <a:lnTo>
                  <a:pt x="867095" y="0"/>
                </a:lnTo>
                <a:lnTo>
                  <a:pt x="867095" y="929861"/>
                </a:lnTo>
                <a:lnTo>
                  <a:pt x="0" y="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8552623" y="89644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4454802" y="8943836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0" y="0"/>
                </a:moveTo>
                <a:lnTo>
                  <a:pt x="7730195" y="0"/>
                </a:lnTo>
                <a:lnTo>
                  <a:pt x="7730195" y="1401098"/>
                </a:lnTo>
                <a:lnTo>
                  <a:pt x="0" y="1401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350935">
            <a:off x="-196579" y="8776114"/>
            <a:ext cx="2725980" cy="1141504"/>
          </a:xfrm>
          <a:custGeom>
            <a:avLst/>
            <a:gdLst/>
            <a:ahLst/>
            <a:cxnLst/>
            <a:rect l="l" t="t" r="r" b="b"/>
            <a:pathLst>
              <a:path w="2725980" h="1141504">
                <a:moveTo>
                  <a:pt x="0" y="0"/>
                </a:moveTo>
                <a:lnTo>
                  <a:pt x="2725980" y="0"/>
                </a:lnTo>
                <a:lnTo>
                  <a:pt x="2725980" y="1141504"/>
                </a:lnTo>
                <a:lnTo>
                  <a:pt x="0" y="11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170743" y="8749345"/>
            <a:ext cx="659041" cy="994779"/>
          </a:xfrm>
          <a:custGeom>
            <a:avLst/>
            <a:gdLst/>
            <a:ahLst/>
            <a:cxnLst/>
            <a:rect l="l" t="t" r="r" b="b"/>
            <a:pathLst>
              <a:path w="659041" h="994779">
                <a:moveTo>
                  <a:pt x="0" y="0"/>
                </a:moveTo>
                <a:lnTo>
                  <a:pt x="659041" y="0"/>
                </a:lnTo>
                <a:lnTo>
                  <a:pt x="659041" y="994778"/>
                </a:lnTo>
                <a:lnTo>
                  <a:pt x="0" y="9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282281" y="8484759"/>
            <a:ext cx="793400" cy="1259365"/>
          </a:xfrm>
          <a:custGeom>
            <a:avLst/>
            <a:gdLst/>
            <a:ahLst/>
            <a:cxnLst/>
            <a:rect l="l" t="t" r="r" b="b"/>
            <a:pathLst>
              <a:path w="793400" h="1259365">
                <a:moveTo>
                  <a:pt x="0" y="0"/>
                </a:moveTo>
                <a:lnTo>
                  <a:pt x="793400" y="0"/>
                </a:lnTo>
                <a:lnTo>
                  <a:pt x="793400" y="1259364"/>
                </a:lnTo>
                <a:lnTo>
                  <a:pt x="0" y="1259364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301833" y="8848869"/>
            <a:ext cx="373497" cy="995993"/>
          </a:xfrm>
          <a:custGeom>
            <a:avLst/>
            <a:gdLst/>
            <a:ahLst/>
            <a:cxnLst/>
            <a:rect l="l" t="t" r="r" b="b"/>
            <a:pathLst>
              <a:path w="373497" h="995993">
                <a:moveTo>
                  <a:pt x="0" y="0"/>
                </a:moveTo>
                <a:lnTo>
                  <a:pt x="373497" y="0"/>
                </a:lnTo>
                <a:lnTo>
                  <a:pt x="373497" y="995994"/>
                </a:lnTo>
                <a:lnTo>
                  <a:pt x="0" y="995994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516291">
            <a:off x="15633284" y="7936101"/>
            <a:ext cx="1005654" cy="2047132"/>
          </a:xfrm>
          <a:custGeom>
            <a:avLst/>
            <a:gdLst/>
            <a:ahLst/>
            <a:cxnLst/>
            <a:rect l="l" t="t" r="r" b="b"/>
            <a:pathLst>
              <a:path w="1005654" h="2047132">
                <a:moveTo>
                  <a:pt x="0" y="0"/>
                </a:moveTo>
                <a:lnTo>
                  <a:pt x="1005654" y="0"/>
                </a:lnTo>
                <a:lnTo>
                  <a:pt x="1005654" y="2047132"/>
                </a:lnTo>
                <a:lnTo>
                  <a:pt x="0" y="2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2963908" y="8774196"/>
            <a:ext cx="1073776" cy="1359211"/>
          </a:xfrm>
          <a:custGeom>
            <a:avLst/>
            <a:gdLst/>
            <a:ahLst/>
            <a:cxnLst/>
            <a:rect l="l" t="t" r="r" b="b"/>
            <a:pathLst>
              <a:path w="1073776" h="1359211">
                <a:moveTo>
                  <a:pt x="0" y="0"/>
                </a:moveTo>
                <a:lnTo>
                  <a:pt x="1073777" y="0"/>
                </a:lnTo>
                <a:lnTo>
                  <a:pt x="1073777" y="1359210"/>
                </a:lnTo>
                <a:lnTo>
                  <a:pt x="0" y="1359210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212489">
            <a:off x="2724961" y="8552904"/>
            <a:ext cx="635156" cy="1607989"/>
          </a:xfrm>
          <a:custGeom>
            <a:avLst/>
            <a:gdLst/>
            <a:ahLst/>
            <a:cxnLst/>
            <a:rect l="l" t="t" r="r" b="b"/>
            <a:pathLst>
              <a:path w="635156" h="1607989">
                <a:moveTo>
                  <a:pt x="0" y="0"/>
                </a:moveTo>
                <a:lnTo>
                  <a:pt x="635156" y="0"/>
                </a:lnTo>
                <a:lnTo>
                  <a:pt x="635156" y="1607989"/>
                </a:lnTo>
                <a:lnTo>
                  <a:pt x="0" y="1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996568" y="8613280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2" y="0"/>
                </a:lnTo>
                <a:lnTo>
                  <a:pt x="516252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1876212">
            <a:off x="706460" y="9168652"/>
            <a:ext cx="648463" cy="1259151"/>
          </a:xfrm>
          <a:custGeom>
            <a:avLst/>
            <a:gdLst/>
            <a:ahLst/>
            <a:cxnLst/>
            <a:rect l="l" t="t" r="r" b="b"/>
            <a:pathLst>
              <a:path w="648463" h="1259151">
                <a:moveTo>
                  <a:pt x="0" y="0"/>
                </a:moveTo>
                <a:lnTo>
                  <a:pt x="648463" y="0"/>
                </a:lnTo>
                <a:lnTo>
                  <a:pt x="648463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825509" y="8964436"/>
            <a:ext cx="516252" cy="1259151"/>
          </a:xfrm>
          <a:custGeom>
            <a:avLst/>
            <a:gdLst/>
            <a:ahLst/>
            <a:cxnLst/>
            <a:rect l="l" t="t" r="r" b="b"/>
            <a:pathLst>
              <a:path w="516252" h="1259151">
                <a:moveTo>
                  <a:pt x="0" y="0"/>
                </a:moveTo>
                <a:lnTo>
                  <a:pt x="516251" y="0"/>
                </a:lnTo>
                <a:lnTo>
                  <a:pt x="516251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409095" y="8645663"/>
            <a:ext cx="519400" cy="1259151"/>
          </a:xfrm>
          <a:custGeom>
            <a:avLst/>
            <a:gdLst/>
            <a:ahLst/>
            <a:cxnLst/>
            <a:rect l="l" t="t" r="r" b="b"/>
            <a:pathLst>
              <a:path w="519400" h="1259151">
                <a:moveTo>
                  <a:pt x="0" y="0"/>
                </a:moveTo>
                <a:lnTo>
                  <a:pt x="519399" y="0"/>
                </a:lnTo>
                <a:lnTo>
                  <a:pt x="519399" y="1259151"/>
                </a:lnTo>
                <a:lnTo>
                  <a:pt x="0" y="1259151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608460" y="9312603"/>
            <a:ext cx="524057" cy="767849"/>
          </a:xfrm>
          <a:custGeom>
            <a:avLst/>
            <a:gdLst/>
            <a:ahLst/>
            <a:cxnLst/>
            <a:rect l="l" t="t" r="r" b="b"/>
            <a:pathLst>
              <a:path w="524057" h="767849">
                <a:moveTo>
                  <a:pt x="0" y="0"/>
                </a:moveTo>
                <a:lnTo>
                  <a:pt x="524058" y="0"/>
                </a:lnTo>
                <a:lnTo>
                  <a:pt x="524058" y="767849"/>
                </a:lnTo>
                <a:lnTo>
                  <a:pt x="0" y="767849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152420">
            <a:off x="8904432" y="8680332"/>
            <a:ext cx="463010" cy="1043404"/>
          </a:xfrm>
          <a:custGeom>
            <a:avLst/>
            <a:gdLst/>
            <a:ahLst/>
            <a:cxnLst/>
            <a:rect l="l" t="t" r="r" b="b"/>
            <a:pathLst>
              <a:path w="463010" h="1043404">
                <a:moveTo>
                  <a:pt x="0" y="0"/>
                </a:moveTo>
                <a:lnTo>
                  <a:pt x="463010" y="0"/>
                </a:lnTo>
                <a:lnTo>
                  <a:pt x="463010" y="1043404"/>
                </a:lnTo>
                <a:lnTo>
                  <a:pt x="0" y="1043404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478424" y="8069996"/>
            <a:ext cx="525432" cy="537526"/>
          </a:xfrm>
          <a:custGeom>
            <a:avLst/>
            <a:gdLst/>
            <a:ahLst/>
            <a:cxnLst/>
            <a:rect l="l" t="t" r="r" b="b"/>
            <a:pathLst>
              <a:path w="525432" h="537526">
                <a:moveTo>
                  <a:pt x="0" y="0"/>
                </a:moveTo>
                <a:lnTo>
                  <a:pt x="525432" y="0"/>
                </a:lnTo>
                <a:lnTo>
                  <a:pt x="525432" y="537526"/>
                </a:lnTo>
                <a:lnTo>
                  <a:pt x="0" y="537526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-5499373">
            <a:off x="14693144" y="8912858"/>
            <a:ext cx="1119763" cy="663460"/>
          </a:xfrm>
          <a:custGeom>
            <a:avLst/>
            <a:gdLst/>
            <a:ahLst/>
            <a:cxnLst/>
            <a:rect l="l" t="t" r="r" b="b"/>
            <a:pathLst>
              <a:path w="1119763" h="663460">
                <a:moveTo>
                  <a:pt x="0" y="0"/>
                </a:moveTo>
                <a:lnTo>
                  <a:pt x="1119763" y="0"/>
                </a:lnTo>
                <a:lnTo>
                  <a:pt x="1119763" y="663460"/>
                </a:lnTo>
                <a:lnTo>
                  <a:pt x="0" y="663460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241410" y="7949553"/>
            <a:ext cx="628545" cy="422697"/>
          </a:xfrm>
          <a:custGeom>
            <a:avLst/>
            <a:gdLst/>
            <a:ahLst/>
            <a:cxnLst/>
            <a:rect l="l" t="t" r="r" b="b"/>
            <a:pathLst>
              <a:path w="628545" h="422697">
                <a:moveTo>
                  <a:pt x="0" y="0"/>
                </a:moveTo>
                <a:lnTo>
                  <a:pt x="628546" y="0"/>
                </a:lnTo>
                <a:lnTo>
                  <a:pt x="628546" y="422696"/>
                </a:lnTo>
                <a:lnTo>
                  <a:pt x="0" y="422696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334009" y="7949553"/>
            <a:ext cx="499010" cy="543140"/>
          </a:xfrm>
          <a:custGeom>
            <a:avLst/>
            <a:gdLst/>
            <a:ahLst/>
            <a:cxnLst/>
            <a:rect l="l" t="t" r="r" b="b"/>
            <a:pathLst>
              <a:path w="499010" h="543140">
                <a:moveTo>
                  <a:pt x="0" y="0"/>
                </a:moveTo>
                <a:lnTo>
                  <a:pt x="499010" y="0"/>
                </a:lnTo>
                <a:lnTo>
                  <a:pt x="499010" y="543140"/>
                </a:lnTo>
                <a:lnTo>
                  <a:pt x="0" y="543140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6853098" y="8529071"/>
            <a:ext cx="748887" cy="1804546"/>
          </a:xfrm>
          <a:custGeom>
            <a:avLst/>
            <a:gdLst/>
            <a:ahLst/>
            <a:cxnLst/>
            <a:rect l="l" t="t" r="r" b="b"/>
            <a:pathLst>
              <a:path w="748887" h="1804546">
                <a:moveTo>
                  <a:pt x="0" y="0"/>
                </a:moveTo>
                <a:lnTo>
                  <a:pt x="748887" y="0"/>
                </a:lnTo>
                <a:lnTo>
                  <a:pt x="748887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flipH="1">
            <a:off x="11997512" y="8995978"/>
            <a:ext cx="7730195" cy="1401098"/>
          </a:xfrm>
          <a:custGeom>
            <a:avLst/>
            <a:gdLst/>
            <a:ahLst/>
            <a:cxnLst/>
            <a:rect l="l" t="t" r="r" b="b"/>
            <a:pathLst>
              <a:path w="7730195" h="1401098">
                <a:moveTo>
                  <a:pt x="7730195" y="0"/>
                </a:moveTo>
                <a:lnTo>
                  <a:pt x="0" y="0"/>
                </a:lnTo>
                <a:lnTo>
                  <a:pt x="0" y="1401098"/>
                </a:lnTo>
                <a:lnTo>
                  <a:pt x="7730195" y="1401098"/>
                </a:lnTo>
                <a:lnTo>
                  <a:pt x="7730195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 rot="-1956052">
            <a:off x="15595905" y="9200505"/>
            <a:ext cx="1123666" cy="838536"/>
          </a:xfrm>
          <a:custGeom>
            <a:avLst/>
            <a:gdLst/>
            <a:ahLst/>
            <a:cxnLst/>
            <a:rect l="l" t="t" r="r" b="b"/>
            <a:pathLst>
              <a:path w="1123666" h="838536">
                <a:moveTo>
                  <a:pt x="0" y="0"/>
                </a:moveTo>
                <a:lnTo>
                  <a:pt x="1123667" y="0"/>
                </a:lnTo>
                <a:lnTo>
                  <a:pt x="1123667" y="838536"/>
                </a:lnTo>
                <a:lnTo>
                  <a:pt x="0" y="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7309385" y="8607522"/>
            <a:ext cx="804435" cy="1389952"/>
          </a:xfrm>
          <a:custGeom>
            <a:avLst/>
            <a:gdLst/>
            <a:ahLst/>
            <a:cxnLst/>
            <a:rect l="l" t="t" r="r" b="b"/>
            <a:pathLst>
              <a:path w="804435" h="1389952">
                <a:moveTo>
                  <a:pt x="0" y="0"/>
                </a:moveTo>
                <a:lnTo>
                  <a:pt x="804435" y="0"/>
                </a:lnTo>
                <a:lnTo>
                  <a:pt x="804435" y="1389952"/>
                </a:lnTo>
                <a:lnTo>
                  <a:pt x="0" y="1389952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4650933" y="8923971"/>
            <a:ext cx="380839" cy="961108"/>
          </a:xfrm>
          <a:custGeom>
            <a:avLst/>
            <a:gdLst/>
            <a:ahLst/>
            <a:cxnLst/>
            <a:rect l="l" t="t" r="r" b="b"/>
            <a:pathLst>
              <a:path w="380839" h="961108">
                <a:moveTo>
                  <a:pt x="0" y="0"/>
                </a:moveTo>
                <a:lnTo>
                  <a:pt x="380839" y="0"/>
                </a:lnTo>
                <a:lnTo>
                  <a:pt x="380839" y="961108"/>
                </a:lnTo>
                <a:lnTo>
                  <a:pt x="0" y="961108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-624497" y="8923971"/>
            <a:ext cx="2259115" cy="1558789"/>
          </a:xfrm>
          <a:custGeom>
            <a:avLst/>
            <a:gdLst/>
            <a:ahLst/>
            <a:cxnLst/>
            <a:rect l="l" t="t" r="r" b="b"/>
            <a:pathLst>
              <a:path w="2259115" h="1558789">
                <a:moveTo>
                  <a:pt x="0" y="0"/>
                </a:moveTo>
                <a:lnTo>
                  <a:pt x="2259115" y="0"/>
                </a:lnTo>
                <a:lnTo>
                  <a:pt x="2259115" y="1558789"/>
                </a:lnTo>
                <a:lnTo>
                  <a:pt x="0" y="15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438120" y="8256566"/>
            <a:ext cx="1288506" cy="1588297"/>
          </a:xfrm>
          <a:custGeom>
            <a:avLst/>
            <a:gdLst/>
            <a:ahLst/>
            <a:cxnLst/>
            <a:rect l="l" t="t" r="r" b="b"/>
            <a:pathLst>
              <a:path w="1288506" h="1588297">
                <a:moveTo>
                  <a:pt x="0" y="0"/>
                </a:moveTo>
                <a:lnTo>
                  <a:pt x="1288506" y="0"/>
                </a:lnTo>
                <a:lnTo>
                  <a:pt x="1288506" y="1588297"/>
                </a:lnTo>
                <a:lnTo>
                  <a:pt x="0" y="1588297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1408242" flipH="1">
            <a:off x="10468947" y="8530798"/>
            <a:ext cx="522503" cy="1135876"/>
          </a:xfrm>
          <a:custGeom>
            <a:avLst/>
            <a:gdLst/>
            <a:ahLst/>
            <a:cxnLst/>
            <a:rect l="l" t="t" r="r" b="b"/>
            <a:pathLst>
              <a:path w="522503" h="1135876">
                <a:moveTo>
                  <a:pt x="522503" y="0"/>
                </a:moveTo>
                <a:lnTo>
                  <a:pt x="0" y="0"/>
                </a:lnTo>
                <a:lnTo>
                  <a:pt x="0" y="1135876"/>
                </a:lnTo>
                <a:lnTo>
                  <a:pt x="522503" y="1135876"/>
                </a:lnTo>
                <a:lnTo>
                  <a:pt x="522503" y="0"/>
                </a:lnTo>
                <a:close/>
              </a:path>
            </a:pathLst>
          </a:custGeom>
          <a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9582998" y="8545353"/>
            <a:ext cx="423559" cy="1313362"/>
          </a:xfrm>
          <a:custGeom>
            <a:avLst/>
            <a:gdLst/>
            <a:ahLst/>
            <a:cxnLst/>
            <a:rect l="l" t="t" r="r" b="b"/>
            <a:pathLst>
              <a:path w="423559" h="1313362">
                <a:moveTo>
                  <a:pt x="0" y="0"/>
                </a:moveTo>
                <a:lnTo>
                  <a:pt x="423560" y="0"/>
                </a:lnTo>
                <a:lnTo>
                  <a:pt x="423560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7198485" y="8875455"/>
            <a:ext cx="907161" cy="734801"/>
          </a:xfrm>
          <a:custGeom>
            <a:avLst/>
            <a:gdLst/>
            <a:ahLst/>
            <a:cxnLst/>
            <a:rect l="l" t="t" r="r" b="b"/>
            <a:pathLst>
              <a:path w="907161" h="734801">
                <a:moveTo>
                  <a:pt x="0" y="0"/>
                </a:moveTo>
                <a:lnTo>
                  <a:pt x="907161" y="0"/>
                </a:lnTo>
                <a:lnTo>
                  <a:pt x="907161" y="734801"/>
                </a:lnTo>
                <a:lnTo>
                  <a:pt x="0" y="734801"/>
                </a:lnTo>
                <a:lnTo>
                  <a:pt x="0" y="0"/>
                </a:lnTo>
                <a:close/>
              </a:path>
            </a:pathLst>
          </a:custGeom>
          <a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-208349" y="7872390"/>
            <a:ext cx="572954" cy="1313362"/>
          </a:xfrm>
          <a:custGeom>
            <a:avLst/>
            <a:gdLst/>
            <a:ahLst/>
            <a:cxnLst/>
            <a:rect l="l" t="t" r="r" b="b"/>
            <a:pathLst>
              <a:path w="572954" h="1313362">
                <a:moveTo>
                  <a:pt x="0" y="0"/>
                </a:moveTo>
                <a:lnTo>
                  <a:pt x="572954" y="0"/>
                </a:lnTo>
                <a:lnTo>
                  <a:pt x="572954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0749840" y="8780657"/>
            <a:ext cx="788838" cy="963466"/>
          </a:xfrm>
          <a:custGeom>
            <a:avLst/>
            <a:gdLst/>
            <a:ahLst/>
            <a:cxnLst/>
            <a:rect l="l" t="t" r="r" b="b"/>
            <a:pathLst>
              <a:path w="788838" h="963466">
                <a:moveTo>
                  <a:pt x="0" y="0"/>
                </a:moveTo>
                <a:lnTo>
                  <a:pt x="788838" y="0"/>
                </a:lnTo>
                <a:lnTo>
                  <a:pt x="788838" y="963466"/>
                </a:lnTo>
                <a:lnTo>
                  <a:pt x="0" y="963466"/>
                </a:lnTo>
                <a:lnTo>
                  <a:pt x="0" y="0"/>
                </a:lnTo>
                <a:close/>
              </a:path>
            </a:pathLst>
          </a:custGeom>
          <a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2097729" y="8221123"/>
            <a:ext cx="108352" cy="1313362"/>
          </a:xfrm>
          <a:custGeom>
            <a:avLst/>
            <a:gdLst/>
            <a:ahLst/>
            <a:cxnLst/>
            <a:rect l="l" t="t" r="r" b="b"/>
            <a:pathLst>
              <a:path w="108352" h="1313362">
                <a:moveTo>
                  <a:pt x="0" y="0"/>
                </a:moveTo>
                <a:lnTo>
                  <a:pt x="108352" y="0"/>
                </a:lnTo>
                <a:lnTo>
                  <a:pt x="10835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-720421" y="8170167"/>
            <a:ext cx="722349" cy="1313362"/>
          </a:xfrm>
          <a:custGeom>
            <a:avLst/>
            <a:gdLst/>
            <a:ahLst/>
            <a:cxnLst/>
            <a:rect l="l" t="t" r="r" b="b"/>
            <a:pathLst>
              <a:path w="722349" h="1313362">
                <a:moveTo>
                  <a:pt x="0" y="0"/>
                </a:moveTo>
                <a:lnTo>
                  <a:pt x="722349" y="0"/>
                </a:lnTo>
                <a:lnTo>
                  <a:pt x="722349" y="1313362"/>
                </a:lnTo>
                <a:lnTo>
                  <a:pt x="0" y="1313362"/>
                </a:lnTo>
                <a:lnTo>
                  <a:pt x="0" y="0"/>
                </a:lnTo>
                <a:close/>
              </a:path>
            </a:pathLst>
          </a:custGeom>
          <a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3116935" y="8571718"/>
            <a:ext cx="561462" cy="1313362"/>
          </a:xfrm>
          <a:custGeom>
            <a:avLst/>
            <a:gdLst/>
            <a:ahLst/>
            <a:cxnLst/>
            <a:rect l="l" t="t" r="r" b="b"/>
            <a:pathLst>
              <a:path w="561462" h="1313362">
                <a:moveTo>
                  <a:pt x="0" y="0"/>
                </a:moveTo>
                <a:lnTo>
                  <a:pt x="561462" y="0"/>
                </a:lnTo>
                <a:lnTo>
                  <a:pt x="561462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3678397" y="8484759"/>
            <a:ext cx="810203" cy="1106079"/>
          </a:xfrm>
          <a:custGeom>
            <a:avLst/>
            <a:gdLst/>
            <a:ahLst/>
            <a:cxnLst/>
            <a:rect l="l" t="t" r="r" b="b"/>
            <a:pathLst>
              <a:path w="810203" h="1106079">
                <a:moveTo>
                  <a:pt x="0" y="0"/>
                </a:moveTo>
                <a:lnTo>
                  <a:pt x="810203" y="0"/>
                </a:lnTo>
                <a:lnTo>
                  <a:pt x="810203" y="1106078"/>
                </a:lnTo>
                <a:lnTo>
                  <a:pt x="0" y="1106078"/>
                </a:lnTo>
                <a:lnTo>
                  <a:pt x="0" y="0"/>
                </a:lnTo>
                <a:close/>
              </a:path>
            </a:pathLst>
          </a:custGeom>
          <a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6784095" y="8281345"/>
            <a:ext cx="338191" cy="1313362"/>
          </a:xfrm>
          <a:custGeom>
            <a:avLst/>
            <a:gdLst/>
            <a:ahLst/>
            <a:cxnLst/>
            <a:rect l="l" t="t" r="r" b="b"/>
            <a:pathLst>
              <a:path w="338191" h="1313362">
                <a:moveTo>
                  <a:pt x="0" y="0"/>
                </a:moveTo>
                <a:lnTo>
                  <a:pt x="338190" y="0"/>
                </a:lnTo>
                <a:lnTo>
                  <a:pt x="33819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200500" y="8221123"/>
            <a:ext cx="777268" cy="1463093"/>
          </a:xfrm>
          <a:custGeom>
            <a:avLst/>
            <a:gdLst/>
            <a:ahLst/>
            <a:cxnLst/>
            <a:rect l="l" t="t" r="r" b="b"/>
            <a:pathLst>
              <a:path w="777268" h="1463093">
                <a:moveTo>
                  <a:pt x="0" y="0"/>
                </a:moveTo>
                <a:lnTo>
                  <a:pt x="777268" y="0"/>
                </a:lnTo>
                <a:lnTo>
                  <a:pt x="777268" y="1463092"/>
                </a:lnTo>
                <a:lnTo>
                  <a:pt x="0" y="146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>
            <a:off x="17025639" y="9133940"/>
            <a:ext cx="787156" cy="541170"/>
          </a:xfrm>
          <a:custGeom>
            <a:avLst/>
            <a:gdLst/>
            <a:ahLst/>
            <a:cxnLst/>
            <a:rect l="l" t="t" r="r" b="b"/>
            <a:pathLst>
              <a:path w="787156" h="541170">
                <a:moveTo>
                  <a:pt x="0" y="0"/>
                </a:moveTo>
                <a:lnTo>
                  <a:pt x="787156" y="0"/>
                </a:lnTo>
                <a:lnTo>
                  <a:pt x="787156" y="541170"/>
                </a:lnTo>
                <a:lnTo>
                  <a:pt x="0" y="541170"/>
                </a:lnTo>
                <a:lnTo>
                  <a:pt x="0" y="0"/>
                </a:lnTo>
                <a:close/>
              </a:path>
            </a:pathLst>
          </a:custGeom>
          <a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7271191" y="8043537"/>
            <a:ext cx="761750" cy="1313362"/>
          </a:xfrm>
          <a:custGeom>
            <a:avLst/>
            <a:gdLst/>
            <a:ahLst/>
            <a:cxnLst/>
            <a:rect l="l" t="t" r="r" b="b"/>
            <a:pathLst>
              <a:path w="761750" h="1313362">
                <a:moveTo>
                  <a:pt x="0" y="0"/>
                </a:moveTo>
                <a:lnTo>
                  <a:pt x="761750" y="0"/>
                </a:lnTo>
                <a:lnTo>
                  <a:pt x="761750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5700415" y="8383166"/>
            <a:ext cx="438334" cy="1313362"/>
          </a:xfrm>
          <a:custGeom>
            <a:avLst/>
            <a:gdLst/>
            <a:ahLst/>
            <a:cxnLst/>
            <a:rect l="l" t="t" r="r" b="b"/>
            <a:pathLst>
              <a:path w="438334" h="1313362">
                <a:moveTo>
                  <a:pt x="0" y="0"/>
                </a:moveTo>
                <a:lnTo>
                  <a:pt x="438335" y="0"/>
                </a:lnTo>
                <a:lnTo>
                  <a:pt x="438335" y="1313361"/>
                </a:lnTo>
                <a:lnTo>
                  <a:pt x="0" y="1313361"/>
                </a:lnTo>
                <a:lnTo>
                  <a:pt x="0" y="0"/>
                </a:lnTo>
                <a:close/>
              </a:path>
            </a:pathLst>
          </a:custGeom>
          <a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6980399" y="8613280"/>
            <a:ext cx="514296" cy="1804546"/>
          </a:xfrm>
          <a:custGeom>
            <a:avLst/>
            <a:gdLst/>
            <a:ahLst/>
            <a:cxnLst/>
            <a:rect l="l" t="t" r="r" b="b"/>
            <a:pathLst>
              <a:path w="514296" h="1804546">
                <a:moveTo>
                  <a:pt x="0" y="0"/>
                </a:moveTo>
                <a:lnTo>
                  <a:pt x="514296" y="0"/>
                </a:lnTo>
                <a:lnTo>
                  <a:pt x="514296" y="1804546"/>
                </a:lnTo>
                <a:lnTo>
                  <a:pt x="0" y="180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2504407" y="8525965"/>
            <a:ext cx="574249" cy="1093808"/>
          </a:xfrm>
          <a:custGeom>
            <a:avLst/>
            <a:gdLst/>
            <a:ahLst/>
            <a:cxnLst/>
            <a:rect l="l" t="t" r="r" b="b"/>
            <a:pathLst>
              <a:path w="574249" h="1093808">
                <a:moveTo>
                  <a:pt x="0" y="0"/>
                </a:moveTo>
                <a:lnTo>
                  <a:pt x="574249" y="0"/>
                </a:lnTo>
                <a:lnTo>
                  <a:pt x="574249" y="1093808"/>
                </a:lnTo>
                <a:lnTo>
                  <a:pt x="0" y="10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2722279" y="8926530"/>
            <a:ext cx="576000" cy="671720"/>
          </a:xfrm>
          <a:custGeom>
            <a:avLst/>
            <a:gdLst/>
            <a:ahLst/>
            <a:cxnLst/>
            <a:rect l="l" t="t" r="r" b="b"/>
            <a:pathLst>
              <a:path w="576000" h="671720">
                <a:moveTo>
                  <a:pt x="0" y="0"/>
                </a:moveTo>
                <a:lnTo>
                  <a:pt x="576000" y="0"/>
                </a:lnTo>
                <a:lnTo>
                  <a:pt x="576000" y="671720"/>
                </a:lnTo>
                <a:lnTo>
                  <a:pt x="0" y="67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6853098" y="8835549"/>
            <a:ext cx="648929" cy="1297857"/>
          </a:xfrm>
          <a:custGeom>
            <a:avLst/>
            <a:gdLst/>
            <a:ahLst/>
            <a:cxnLst/>
            <a:rect l="l" t="t" r="r" b="b"/>
            <a:pathLst>
              <a:path w="648929" h="1297857">
                <a:moveTo>
                  <a:pt x="0" y="0"/>
                </a:moveTo>
                <a:lnTo>
                  <a:pt x="648928" y="0"/>
                </a:lnTo>
                <a:lnTo>
                  <a:pt x="648928" y="1297857"/>
                </a:lnTo>
                <a:lnTo>
                  <a:pt x="0" y="12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7246110" y="7457808"/>
            <a:ext cx="1257455" cy="1538171"/>
          </a:xfrm>
          <a:custGeom>
            <a:avLst/>
            <a:gdLst/>
            <a:ahLst/>
            <a:cxnLst/>
            <a:rect l="l" t="t" r="r" b="b"/>
            <a:pathLst>
              <a:path w="1257455" h="1538171">
                <a:moveTo>
                  <a:pt x="0" y="0"/>
                </a:moveTo>
                <a:lnTo>
                  <a:pt x="1257455" y="0"/>
                </a:lnTo>
                <a:lnTo>
                  <a:pt x="1257455" y="1538170"/>
                </a:lnTo>
                <a:lnTo>
                  <a:pt x="0" y="1538170"/>
                </a:lnTo>
                <a:lnTo>
                  <a:pt x="0" y="0"/>
                </a:lnTo>
                <a:close/>
              </a:path>
            </a:pathLst>
          </a:custGeom>
          <a:blipFill>
            <a:blip r:embed="rId127">
              <a:extLst>
                <a:ext uri="{96DAC541-7B7A-43D3-8B79-37D633B846F1}">
                  <asvg:svgBlip xmlns:asvg="http://schemas.microsoft.com/office/drawing/2016/SVG/main" r:embed="rId128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 rot="1734144">
            <a:off x="-812489" y="7920562"/>
            <a:ext cx="792728" cy="903823"/>
          </a:xfrm>
          <a:custGeom>
            <a:avLst/>
            <a:gdLst/>
            <a:ahLst/>
            <a:cxnLst/>
            <a:rect l="l" t="t" r="r" b="b"/>
            <a:pathLst>
              <a:path w="792728" h="903823">
                <a:moveTo>
                  <a:pt x="0" y="0"/>
                </a:moveTo>
                <a:lnTo>
                  <a:pt x="792728" y="0"/>
                </a:lnTo>
                <a:lnTo>
                  <a:pt x="792728" y="903823"/>
                </a:lnTo>
                <a:lnTo>
                  <a:pt x="0" y="903823"/>
                </a:lnTo>
                <a:lnTo>
                  <a:pt x="0" y="0"/>
                </a:lnTo>
                <a:close/>
              </a:path>
            </a:pathLst>
          </a:custGeom>
          <a:blipFill>
            <a:blip r:embed="rId129">
              <a:extLst>
                <a:ext uri="{96DAC541-7B7A-43D3-8B79-37D633B846F1}">
                  <asvg:svgBlip xmlns:asvg="http://schemas.microsoft.com/office/drawing/2016/SVG/main" r:embed="rId130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131"/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132"/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a:blipFill>
        </p:spPr>
      </p:sp>
      <p:pic>
        <p:nvPicPr>
          <p:cNvPr id="85" name="Picture 85"/>
          <p:cNvPicPr>
            <a:picLocks noChangeAspect="1"/>
          </p:cNvPicPr>
          <p:nvPr/>
        </p:nvPicPr>
        <p:blipFill>
          <a:blip r:embed="rId137"/>
          <a:srcRect/>
          <a:stretch>
            <a:fillRect/>
          </a:stretch>
        </p:blipFill>
        <p:spPr>
          <a:xfrm>
            <a:off x="2048742" y="1028700"/>
            <a:ext cx="13007762" cy="8129851"/>
          </a:xfrm>
          <a:prstGeom prst="rect">
            <a:avLst/>
          </a:prstGeom>
        </p:spPr>
      </p:pic>
      <p:sp>
        <p:nvSpPr>
          <p:cNvPr id="86" name="TextBox 86"/>
          <p:cNvSpPr txBox="1"/>
          <p:nvPr/>
        </p:nvSpPr>
        <p:spPr>
          <a:xfrm>
            <a:off x="4740178" y="2220297"/>
            <a:ext cx="7600457" cy="602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438"/>
              </a:lnSpc>
            </a:pPr>
            <a:r>
              <a:rPr lang="ar-EG" sz="6000" dirty="0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كل لحظة تأخير هي فرصة</a:t>
            </a:r>
          </a:p>
          <a:p>
            <a:pPr algn="ctr" rtl="1">
              <a:lnSpc>
                <a:spcPts val="9438"/>
              </a:lnSpc>
            </a:pPr>
            <a:r>
              <a:rPr lang="ar-EG" sz="6000" dirty="0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ضائعة لاستعادة نفسك، </a:t>
            </a:r>
          </a:p>
          <a:p>
            <a:pPr algn="ctr" rtl="1">
              <a:lnSpc>
                <a:spcPts val="9438"/>
              </a:lnSpc>
            </a:pPr>
            <a:r>
              <a:rPr lang="ar-EG" sz="6000" dirty="0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حياتك و كرامتك.</a:t>
            </a:r>
          </a:p>
          <a:p>
            <a:pPr algn="ctr" rtl="1">
              <a:lnSpc>
                <a:spcPts val="9438"/>
              </a:lnSpc>
            </a:pPr>
            <a:r>
              <a:rPr lang="ar-EG" sz="6000" dirty="0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الإقلاع عن المخدرات ليس ضعفا،</a:t>
            </a:r>
          </a:p>
          <a:p>
            <a:pPr algn="ctr" rtl="1">
              <a:lnSpc>
                <a:spcPts val="9438"/>
              </a:lnSpc>
              <a:spcBef>
                <a:spcPct val="0"/>
              </a:spcBef>
            </a:pPr>
            <a:r>
              <a:rPr lang="ar-EG" sz="6000" dirty="0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بل أعظم شجاعة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4712" y="4894336"/>
            <a:ext cx="5397482" cy="5789415"/>
          </a:xfrm>
          <a:custGeom>
            <a:avLst/>
            <a:gdLst/>
            <a:ahLst/>
            <a:cxnLst/>
            <a:rect l="l" t="t" r="r" b="b"/>
            <a:pathLst>
              <a:path w="5397482" h="5789415">
                <a:moveTo>
                  <a:pt x="0" y="0"/>
                </a:moveTo>
                <a:lnTo>
                  <a:pt x="5397481" y="0"/>
                </a:lnTo>
                <a:lnTo>
                  <a:pt x="5397481" y="5789414"/>
                </a:lnTo>
                <a:lnTo>
                  <a:pt x="0" y="57894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386222" y="1175894"/>
            <a:ext cx="11729332" cy="604060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181209" y="3100494"/>
            <a:ext cx="7739020" cy="161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3228"/>
              </a:lnSpc>
              <a:spcBef>
                <a:spcPct val="0"/>
              </a:spcBef>
            </a:pPr>
            <a:r>
              <a:rPr lang="ar-EG" sz="9449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شكرا على مشاركتكم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737269" y="3882851"/>
            <a:ext cx="2767866" cy="6834238"/>
          </a:xfrm>
          <a:custGeom>
            <a:avLst/>
            <a:gdLst/>
            <a:ahLst/>
            <a:cxnLst/>
            <a:rect l="l" t="t" r="r" b="b"/>
            <a:pathLst>
              <a:path w="2767866" h="6834238">
                <a:moveTo>
                  <a:pt x="2767867" y="0"/>
                </a:moveTo>
                <a:lnTo>
                  <a:pt x="0" y="0"/>
                </a:lnTo>
                <a:lnTo>
                  <a:pt x="0" y="6834238"/>
                </a:lnTo>
                <a:lnTo>
                  <a:pt x="2767867" y="6834238"/>
                </a:lnTo>
                <a:lnTo>
                  <a:pt x="276786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088725" y="3425911"/>
            <a:ext cx="7803952" cy="227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878"/>
              </a:lnSpc>
            </a:pPr>
            <a:r>
              <a:rPr lang="ar-EG" sz="6341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المخدرات تضعف الجسم والعقل، </a:t>
            </a:r>
          </a:p>
          <a:p>
            <a:pPr algn="ctr" rtl="1">
              <a:lnSpc>
                <a:spcPts val="9438"/>
              </a:lnSpc>
              <a:spcBef>
                <a:spcPct val="0"/>
              </a:spcBef>
            </a:pPr>
            <a:r>
              <a:rPr lang="ar-EG" sz="6741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وقد تسبب أمراضًا خطيرة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928566" y="7122354"/>
            <a:ext cx="3901910" cy="165831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026509" y="40986"/>
            <a:ext cx="3804113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الثاني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46741" y="2148017"/>
            <a:ext cx="8408089" cy="367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إذا قال لي صديقي جرّب هذه المادة، يمكنني أن أرفض بأدب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sp>
        <p:nvSpPr>
          <p:cNvPr id="25" name="Freeform 25"/>
          <p:cNvSpPr/>
          <p:nvPr/>
        </p:nvSpPr>
        <p:spPr>
          <a:xfrm flipH="1">
            <a:off x="705950" y="4471279"/>
            <a:ext cx="2531967" cy="6329917"/>
          </a:xfrm>
          <a:custGeom>
            <a:avLst/>
            <a:gdLst/>
            <a:ahLst/>
            <a:cxnLst/>
            <a:rect l="l" t="t" r="r" b="b"/>
            <a:pathLst>
              <a:path w="2531967" h="6329917">
                <a:moveTo>
                  <a:pt x="2531967" y="0"/>
                </a:moveTo>
                <a:lnTo>
                  <a:pt x="0" y="0"/>
                </a:lnTo>
                <a:lnTo>
                  <a:pt x="0" y="6329917"/>
                </a:lnTo>
                <a:lnTo>
                  <a:pt x="2531967" y="6329917"/>
                </a:lnTo>
                <a:lnTo>
                  <a:pt x="2531967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27" name="Picture 21">
            <a:extLst>
              <a:ext uri="{FF2B5EF4-FFF2-40B4-BE49-F238E27FC236}">
                <a16:creationId xmlns:a16="http://schemas.microsoft.com/office/drawing/2014/main" id="{29838F55-7AF1-B8C3-B894-F41EEF549AF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28" name="TextBox 25">
            <a:extLst>
              <a:ext uri="{FF2B5EF4-FFF2-40B4-BE49-F238E27FC236}">
                <a16:creationId xmlns:a16="http://schemas.microsoft.com/office/drawing/2014/main" id="{78C33895-5C51-DE3A-FF9E-7F2F25AAC856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766688" y="4894336"/>
            <a:ext cx="2263078" cy="5657696"/>
          </a:xfrm>
          <a:custGeom>
            <a:avLst/>
            <a:gdLst/>
            <a:ahLst/>
            <a:cxnLst/>
            <a:rect l="l" t="t" r="r" b="b"/>
            <a:pathLst>
              <a:path w="2263078" h="5657696">
                <a:moveTo>
                  <a:pt x="2263079" y="0"/>
                </a:moveTo>
                <a:lnTo>
                  <a:pt x="0" y="0"/>
                </a:lnTo>
                <a:lnTo>
                  <a:pt x="0" y="5657695"/>
                </a:lnTo>
                <a:lnTo>
                  <a:pt x="2263079" y="5657695"/>
                </a:lnTo>
                <a:lnTo>
                  <a:pt x="226307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528438" y="3416386"/>
            <a:ext cx="6924526" cy="234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438"/>
              </a:lnSpc>
            </a:pPr>
            <a:r>
              <a:rPr lang="ar-EG" sz="6741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من حقك أن تقول "لا"،</a:t>
            </a:r>
          </a:p>
          <a:p>
            <a:pPr algn="ctr" rtl="1">
              <a:lnSpc>
                <a:spcPts val="9438"/>
              </a:lnSpc>
              <a:spcBef>
                <a:spcPct val="0"/>
              </a:spcBef>
            </a:pPr>
            <a:r>
              <a:rPr lang="ar-EG" sz="6741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والرفض قرار شجاع وصحيح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55497" y="4985733"/>
            <a:ext cx="3497933" cy="5664668"/>
          </a:xfrm>
          <a:custGeom>
            <a:avLst/>
            <a:gdLst/>
            <a:ahLst/>
            <a:cxnLst/>
            <a:rect l="l" t="t" r="r" b="b"/>
            <a:pathLst>
              <a:path w="3497933" h="5664668">
                <a:moveTo>
                  <a:pt x="0" y="0"/>
                </a:moveTo>
                <a:lnTo>
                  <a:pt x="3497932" y="0"/>
                </a:lnTo>
                <a:lnTo>
                  <a:pt x="3497932" y="5664668"/>
                </a:lnTo>
                <a:lnTo>
                  <a:pt x="0" y="5664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978568" y="40986"/>
            <a:ext cx="3899997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الثالث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46741" y="2148017"/>
            <a:ext cx="8408089" cy="24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التدخين لا يعتبر من المخدرات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26" name="Picture 21">
            <a:extLst>
              <a:ext uri="{FF2B5EF4-FFF2-40B4-BE49-F238E27FC236}">
                <a16:creationId xmlns:a16="http://schemas.microsoft.com/office/drawing/2014/main" id="{D0E88BD8-EF6D-28F8-C719-83CC084F865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27" name="TextBox 25">
            <a:extLst>
              <a:ext uri="{FF2B5EF4-FFF2-40B4-BE49-F238E27FC236}">
                <a16:creationId xmlns:a16="http://schemas.microsoft.com/office/drawing/2014/main" id="{A1D0960E-A76F-0AFC-4713-26B94E4CFF11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422065" y="5143500"/>
            <a:ext cx="3046421" cy="5680971"/>
          </a:xfrm>
          <a:custGeom>
            <a:avLst/>
            <a:gdLst/>
            <a:ahLst/>
            <a:cxnLst/>
            <a:rect l="l" t="t" r="r" b="b"/>
            <a:pathLst>
              <a:path w="3046421" h="5680971">
                <a:moveTo>
                  <a:pt x="3046421" y="0"/>
                </a:moveTo>
                <a:lnTo>
                  <a:pt x="0" y="0"/>
                </a:lnTo>
                <a:lnTo>
                  <a:pt x="0" y="5680971"/>
                </a:lnTo>
                <a:lnTo>
                  <a:pt x="3046421" y="5680971"/>
                </a:lnTo>
                <a:lnTo>
                  <a:pt x="3046421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100027" y="3394805"/>
            <a:ext cx="10087945" cy="207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التدخين من المواد الضارة ويؤدي إلى الإدمان، </a:t>
            </a:r>
          </a:p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ويؤثر على الصحة مثل المخدرات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89220" y="3670112"/>
            <a:ext cx="6374726" cy="6809854"/>
          </a:xfrm>
          <a:custGeom>
            <a:avLst/>
            <a:gdLst/>
            <a:ahLst/>
            <a:cxnLst/>
            <a:rect l="l" t="t" r="r" b="b"/>
            <a:pathLst>
              <a:path w="6374726" h="6809854">
                <a:moveTo>
                  <a:pt x="0" y="0"/>
                </a:moveTo>
                <a:lnTo>
                  <a:pt x="6374726" y="0"/>
                </a:lnTo>
                <a:lnTo>
                  <a:pt x="6374726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744" t="-1366" b="-136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744010" y="362842"/>
            <a:ext cx="10799979" cy="674998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537351" y="7282215"/>
            <a:ext cx="3310154" cy="160542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052515" y="40986"/>
            <a:ext cx="3752103" cy="114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20"/>
              </a:lnSpc>
              <a:spcBef>
                <a:spcPct val="0"/>
              </a:spcBef>
            </a:pPr>
            <a:r>
              <a:rPr lang="ar-EG" sz="5943" dirty="0">
                <a:solidFill>
                  <a:srgbClr val="000000"/>
                </a:solidFill>
                <a:latin typeface="HS Headline"/>
                <a:ea typeface="HS Headline"/>
                <a:cs typeface="HS Headline"/>
                <a:sym typeface="HS Headline"/>
                <a:rtl/>
              </a:rPr>
              <a:t>السؤال الرابع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46741" y="2148017"/>
            <a:ext cx="8408089" cy="367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ar-EG" sz="700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اللعب والرياضة يساعدانني على الابتعاد عن الأشياء الضارة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34195" y="7612751"/>
            <a:ext cx="1116464" cy="109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خطأ</a:t>
            </a:r>
          </a:p>
        </p:txBody>
      </p:sp>
      <p:pic>
        <p:nvPicPr>
          <p:cNvPr id="25" name="Picture 21">
            <a:extLst>
              <a:ext uri="{FF2B5EF4-FFF2-40B4-BE49-F238E27FC236}">
                <a16:creationId xmlns:a16="http://schemas.microsoft.com/office/drawing/2014/main" id="{B6F67079-77EE-1A44-B189-2EAD701F0BA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0827102" y="7122354"/>
            <a:ext cx="2443677" cy="22001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2E4EF5-3159-EAF4-1014-C0ADDB38D382}"/>
              </a:ext>
            </a:extLst>
          </p:cNvPr>
          <p:cNvSpPr txBox="1"/>
          <p:nvPr/>
        </p:nvSpPr>
        <p:spPr>
          <a:xfrm>
            <a:off x="11066293" y="7685096"/>
            <a:ext cx="194254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964"/>
              </a:lnSpc>
              <a:spcBef>
                <a:spcPct val="0"/>
              </a:spcBef>
            </a:pPr>
            <a:r>
              <a:rPr lang="ar-EG" sz="6402" dirty="0">
                <a:solidFill>
                  <a:srgbClr val="000000"/>
                </a:solidFill>
                <a:latin typeface="Afeesh"/>
                <a:ea typeface="Afeesh"/>
                <a:cs typeface="Afeesh"/>
                <a:sym typeface="Afeesh"/>
                <a:rtl/>
              </a:rPr>
              <a:t>صحيح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3288" y="-1098724"/>
            <a:ext cx="22194575" cy="12484449"/>
          </a:xfrm>
          <a:custGeom>
            <a:avLst/>
            <a:gdLst/>
            <a:ahLst/>
            <a:cxnLst/>
            <a:rect l="l" t="t" r="r" b="b"/>
            <a:pathLst>
              <a:path w="22194575" h="12484449">
                <a:moveTo>
                  <a:pt x="0" y="0"/>
                </a:moveTo>
                <a:lnTo>
                  <a:pt x="22194576" y="0"/>
                </a:lnTo>
                <a:lnTo>
                  <a:pt x="22194576" y="12484448"/>
                </a:lnTo>
                <a:lnTo>
                  <a:pt x="0" y="1248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9933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0" y="0"/>
                </a:moveTo>
                <a:lnTo>
                  <a:pt x="8475700" y="0"/>
                </a:lnTo>
                <a:lnTo>
                  <a:pt x="8475700" y="5392664"/>
                </a:lnTo>
                <a:lnTo>
                  <a:pt x="0" y="5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52007" y="4894336"/>
            <a:ext cx="8475700" cy="5392664"/>
          </a:xfrm>
          <a:custGeom>
            <a:avLst/>
            <a:gdLst/>
            <a:ahLst/>
            <a:cxnLst/>
            <a:rect l="l" t="t" r="r" b="b"/>
            <a:pathLst>
              <a:path w="8475700" h="5392664">
                <a:moveTo>
                  <a:pt x="8475700" y="0"/>
                </a:moveTo>
                <a:lnTo>
                  <a:pt x="0" y="0"/>
                </a:lnTo>
                <a:lnTo>
                  <a:pt x="0" y="5392664"/>
                </a:lnTo>
                <a:lnTo>
                  <a:pt x="8475700" y="5392664"/>
                </a:lnTo>
                <a:lnTo>
                  <a:pt x="84757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412062" y="-4905661"/>
            <a:ext cx="31112124" cy="31112124"/>
          </a:xfrm>
          <a:custGeom>
            <a:avLst/>
            <a:gdLst/>
            <a:ahLst/>
            <a:cxnLst/>
            <a:rect l="l" t="t" r="r" b="b"/>
            <a:pathLst>
              <a:path w="31112124" h="31112124">
                <a:moveTo>
                  <a:pt x="0" y="0"/>
                </a:moveTo>
                <a:lnTo>
                  <a:pt x="31112124" y="0"/>
                </a:lnTo>
                <a:lnTo>
                  <a:pt x="31112124" y="31112125"/>
                </a:lnTo>
                <a:lnTo>
                  <a:pt x="0" y="3111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4878" y="-424906"/>
            <a:ext cx="6239357" cy="4307756"/>
          </a:xfrm>
          <a:custGeom>
            <a:avLst/>
            <a:gdLst/>
            <a:ahLst/>
            <a:cxnLst/>
            <a:rect l="l" t="t" r="r" b="b"/>
            <a:pathLst>
              <a:path w="6239357" h="4307756">
                <a:moveTo>
                  <a:pt x="0" y="0"/>
                </a:moveTo>
                <a:lnTo>
                  <a:pt x="6239357" y="0"/>
                </a:lnTo>
                <a:lnTo>
                  <a:pt x="6239357" y="4307757"/>
                </a:lnTo>
                <a:lnTo>
                  <a:pt x="0" y="430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740896" y="-536489"/>
            <a:ext cx="7278246" cy="5025022"/>
          </a:xfrm>
          <a:custGeom>
            <a:avLst/>
            <a:gdLst/>
            <a:ahLst/>
            <a:cxnLst/>
            <a:rect l="l" t="t" r="r" b="b"/>
            <a:pathLst>
              <a:path w="7278246" h="5025022">
                <a:moveTo>
                  <a:pt x="7278247" y="0"/>
                </a:moveTo>
                <a:lnTo>
                  <a:pt x="0" y="0"/>
                </a:lnTo>
                <a:lnTo>
                  <a:pt x="0" y="5025023"/>
                </a:lnTo>
                <a:lnTo>
                  <a:pt x="7278247" y="5025023"/>
                </a:lnTo>
                <a:lnTo>
                  <a:pt x="727824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547714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12691714" y="0"/>
                </a:moveTo>
                <a:lnTo>
                  <a:pt x="0" y="0"/>
                </a:lnTo>
                <a:lnTo>
                  <a:pt x="0" y="7229136"/>
                </a:lnTo>
                <a:lnTo>
                  <a:pt x="12691714" y="7229136"/>
                </a:lnTo>
                <a:lnTo>
                  <a:pt x="12691714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9057026"/>
            <a:ext cx="12691714" cy="7229136"/>
          </a:xfrm>
          <a:custGeom>
            <a:avLst/>
            <a:gdLst/>
            <a:ahLst/>
            <a:cxnLst/>
            <a:rect l="l" t="t" r="r" b="b"/>
            <a:pathLst>
              <a:path w="12691714" h="7229136">
                <a:moveTo>
                  <a:pt x="0" y="0"/>
                </a:moveTo>
                <a:lnTo>
                  <a:pt x="12691714" y="0"/>
                </a:lnTo>
                <a:lnTo>
                  <a:pt x="12691714" y="7229136"/>
                </a:lnTo>
                <a:lnTo>
                  <a:pt x="0" y="722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6" r="-62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266" y="41299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751128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89857" y="3281469"/>
            <a:ext cx="4937144" cy="6809854"/>
          </a:xfrm>
          <a:custGeom>
            <a:avLst/>
            <a:gdLst/>
            <a:ahLst/>
            <a:cxnLst/>
            <a:rect l="l" t="t" r="r" b="b"/>
            <a:pathLst>
              <a:path w="4937144" h="6809854">
                <a:moveTo>
                  <a:pt x="0" y="0"/>
                </a:moveTo>
                <a:lnTo>
                  <a:pt x="4937144" y="0"/>
                </a:lnTo>
                <a:lnTo>
                  <a:pt x="4937144" y="6809853"/>
                </a:lnTo>
                <a:lnTo>
                  <a:pt x="0" y="6809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3190" y="5321633"/>
            <a:ext cx="3430076" cy="5634621"/>
          </a:xfrm>
          <a:custGeom>
            <a:avLst/>
            <a:gdLst/>
            <a:ahLst/>
            <a:cxnLst/>
            <a:rect l="l" t="t" r="r" b="b"/>
            <a:pathLst>
              <a:path w="3430076" h="5634621">
                <a:moveTo>
                  <a:pt x="0" y="0"/>
                </a:moveTo>
                <a:lnTo>
                  <a:pt x="3430075" y="0"/>
                </a:lnTo>
                <a:lnTo>
                  <a:pt x="3430075" y="5634622"/>
                </a:lnTo>
                <a:lnTo>
                  <a:pt x="0" y="5634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53288" y="8790191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4561637" y="5377194"/>
            <a:ext cx="3396792" cy="5626156"/>
          </a:xfrm>
          <a:custGeom>
            <a:avLst/>
            <a:gdLst/>
            <a:ahLst/>
            <a:cxnLst/>
            <a:rect l="l" t="t" r="r" b="b"/>
            <a:pathLst>
              <a:path w="3396792" h="5626156">
                <a:moveTo>
                  <a:pt x="3396792" y="0"/>
                </a:moveTo>
                <a:lnTo>
                  <a:pt x="0" y="0"/>
                </a:lnTo>
                <a:lnTo>
                  <a:pt x="0" y="5626157"/>
                </a:lnTo>
                <a:lnTo>
                  <a:pt x="3396792" y="5626157"/>
                </a:lnTo>
                <a:lnTo>
                  <a:pt x="3396792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36130" y="8597226"/>
            <a:ext cx="4305158" cy="1689774"/>
          </a:xfrm>
          <a:custGeom>
            <a:avLst/>
            <a:gdLst/>
            <a:ahLst/>
            <a:cxnLst/>
            <a:rect l="l" t="t" r="r" b="b"/>
            <a:pathLst>
              <a:path w="4305158" h="1689774">
                <a:moveTo>
                  <a:pt x="0" y="0"/>
                </a:moveTo>
                <a:lnTo>
                  <a:pt x="4305158" y="0"/>
                </a:lnTo>
                <a:lnTo>
                  <a:pt x="4305158" y="1689774"/>
                </a:lnTo>
                <a:lnTo>
                  <a:pt x="0" y="1689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4788" y="1028700"/>
            <a:ext cx="1723129" cy="1262192"/>
          </a:xfrm>
          <a:custGeom>
            <a:avLst/>
            <a:gdLst/>
            <a:ahLst/>
            <a:cxnLst/>
            <a:rect l="l" t="t" r="r" b="b"/>
            <a:pathLst>
              <a:path w="1723129" h="1262192">
                <a:moveTo>
                  <a:pt x="0" y="0"/>
                </a:moveTo>
                <a:lnTo>
                  <a:pt x="1723129" y="0"/>
                </a:lnTo>
                <a:lnTo>
                  <a:pt x="1723129" y="1262192"/>
                </a:lnTo>
                <a:lnTo>
                  <a:pt x="0" y="12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228162" flipH="1">
            <a:off x="16264635" y="1410271"/>
            <a:ext cx="1544714" cy="1131503"/>
          </a:xfrm>
          <a:custGeom>
            <a:avLst/>
            <a:gdLst/>
            <a:ahLst/>
            <a:cxnLst/>
            <a:rect l="l" t="t" r="r" b="b"/>
            <a:pathLst>
              <a:path w="1544714" h="1131503">
                <a:moveTo>
                  <a:pt x="1544714" y="0"/>
                </a:moveTo>
                <a:lnTo>
                  <a:pt x="0" y="0"/>
                </a:lnTo>
                <a:lnTo>
                  <a:pt x="0" y="1131503"/>
                </a:lnTo>
                <a:lnTo>
                  <a:pt x="1544714" y="1131503"/>
                </a:lnTo>
                <a:lnTo>
                  <a:pt x="154471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8190273"/>
            <a:ext cx="529424" cy="2096727"/>
          </a:xfrm>
          <a:custGeom>
            <a:avLst/>
            <a:gdLst/>
            <a:ahLst/>
            <a:cxnLst/>
            <a:rect l="l" t="t" r="r" b="b"/>
            <a:pathLst>
              <a:path w="529424" h="2096727">
                <a:moveTo>
                  <a:pt x="0" y="0"/>
                </a:moveTo>
                <a:lnTo>
                  <a:pt x="529424" y="0"/>
                </a:lnTo>
                <a:lnTo>
                  <a:pt x="529424" y="2096727"/>
                </a:lnTo>
                <a:lnTo>
                  <a:pt x="0" y="2096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632830" y="1550062"/>
            <a:ext cx="11729332" cy="604060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50938" y="3394805"/>
            <a:ext cx="8186125" cy="207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66"/>
              </a:lnSpc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الهوايات الصحية تبعدك</a:t>
            </a:r>
          </a:p>
          <a:p>
            <a:pPr algn="ctr" rtl="1">
              <a:lnSpc>
                <a:spcPts val="8366"/>
              </a:lnSpc>
              <a:spcBef>
                <a:spcPct val="0"/>
              </a:spcBef>
            </a:pPr>
            <a:r>
              <a:rPr lang="ar-EG" sz="5975">
                <a:solidFill>
                  <a:srgbClr val="000000"/>
                </a:solidFill>
                <a:latin typeface="Ara Hamah AlThawra"/>
                <a:ea typeface="Ara Hamah AlThawra"/>
                <a:cs typeface="Ara Hamah AlThawra"/>
                <a:sym typeface="Ara Hamah AlThawra"/>
                <a:rtl/>
              </a:rPr>
              <a:t> عن المخاطر وتجعلك سعيدًا ونشيطًا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340</Words>
  <Application>Microsoft Office PowerPoint</Application>
  <PresentationFormat>Personnalisé</PresentationFormat>
  <Paragraphs>87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Arial</vt:lpstr>
      <vt:lpstr>Calibri</vt:lpstr>
      <vt:lpstr>Ara Hamah AlThawra</vt:lpstr>
      <vt:lpstr>Afeesh Bold</vt:lpstr>
      <vt:lpstr>Afeesh</vt:lpstr>
      <vt:lpstr>Caricaturey</vt:lpstr>
      <vt:lpstr>HS Headline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Illustrative Group Project Presentation</dc:title>
  <dc:creator>CRIPE-SBZ 2</dc:creator>
  <cp:lastModifiedBy>dai zohra</cp:lastModifiedBy>
  <cp:revision>3</cp:revision>
  <dcterms:created xsi:type="dcterms:W3CDTF">2006-08-16T00:00:00Z</dcterms:created>
  <dcterms:modified xsi:type="dcterms:W3CDTF">2025-05-15T15:20:03Z</dcterms:modified>
  <dc:identifier>DAGngALxegw</dc:identifier>
</cp:coreProperties>
</file>